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5" r:id="rId3"/>
    <p:sldId id="384" r:id="rId4"/>
    <p:sldId id="337" r:id="rId5"/>
    <p:sldId id="385" r:id="rId6"/>
    <p:sldId id="356" r:id="rId7"/>
    <p:sldId id="334" r:id="rId8"/>
    <p:sldId id="338" r:id="rId9"/>
    <p:sldId id="344" r:id="rId10"/>
    <p:sldId id="381" r:id="rId11"/>
    <p:sldId id="382" r:id="rId12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50D"/>
    <a:srgbClr val="FFC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89455" autoAdjust="0"/>
  </p:normalViewPr>
  <p:slideViewPr>
    <p:cSldViewPr>
      <p:cViewPr>
        <p:scale>
          <a:sx n="102" d="100"/>
          <a:sy n="102" d="100"/>
        </p:scale>
        <p:origin x="-1070" y="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0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6F428-FD33-4C7A-9CF9-A92F67BC0793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FEF29A8-A460-435D-BE80-3C9B8F82B040}">
      <dgm:prSet phldrT="[Text]"/>
      <dgm:spPr/>
      <dgm:t>
        <a:bodyPr/>
        <a:lstStyle/>
        <a:p>
          <a:r>
            <a:rPr lang="de-DE" dirty="0" smtClean="0"/>
            <a:t>Vorschlag von der Kommission</a:t>
          </a:r>
          <a:endParaRPr lang="de-DE" dirty="0"/>
        </a:p>
      </dgm:t>
    </dgm:pt>
    <dgm:pt modelId="{A5B284A0-3358-48BD-81E0-405978577559}" type="parTrans" cxnId="{BEE6BF0A-4759-46EA-90A2-46B38F991691}">
      <dgm:prSet/>
      <dgm:spPr/>
      <dgm:t>
        <a:bodyPr/>
        <a:lstStyle/>
        <a:p>
          <a:endParaRPr lang="de-DE"/>
        </a:p>
      </dgm:t>
    </dgm:pt>
    <dgm:pt modelId="{6A5CC94E-4E90-495B-BC9B-0C1644B5B010}" type="sibTrans" cxnId="{BEE6BF0A-4759-46EA-90A2-46B38F991691}">
      <dgm:prSet/>
      <dgm:spPr/>
      <dgm:t>
        <a:bodyPr/>
        <a:lstStyle/>
        <a:p>
          <a:endParaRPr lang="de-DE"/>
        </a:p>
      </dgm:t>
    </dgm:pt>
    <dgm:pt modelId="{983E7B44-74C2-4230-B776-55765A2B02FC}">
      <dgm:prSet phldrT="[Text]"/>
      <dgm:spPr/>
      <dgm:t>
        <a:bodyPr/>
        <a:lstStyle/>
        <a:p>
          <a:r>
            <a:rPr lang="de-DE" dirty="0" smtClean="0"/>
            <a:t>Parlament: Änderungen</a:t>
          </a:r>
          <a:endParaRPr lang="de-DE" dirty="0"/>
        </a:p>
      </dgm:t>
    </dgm:pt>
    <dgm:pt modelId="{EB320F9F-B303-4406-9314-9238B9DFC279}" type="parTrans" cxnId="{D967883E-2E8D-4A43-ACEB-529180141311}">
      <dgm:prSet/>
      <dgm:spPr/>
      <dgm:t>
        <a:bodyPr/>
        <a:lstStyle/>
        <a:p>
          <a:endParaRPr lang="de-DE"/>
        </a:p>
      </dgm:t>
    </dgm:pt>
    <dgm:pt modelId="{B175647A-1FB3-44D4-B0CA-A0F7BDA7BFF1}" type="sibTrans" cxnId="{D967883E-2E8D-4A43-ACEB-529180141311}">
      <dgm:prSet/>
      <dgm:spPr/>
      <dgm:t>
        <a:bodyPr/>
        <a:lstStyle/>
        <a:p>
          <a:endParaRPr lang="de-DE"/>
        </a:p>
      </dgm:t>
    </dgm:pt>
    <dgm:pt modelId="{406EF14D-4B4F-4D65-9382-4F09E70C4108}">
      <dgm:prSet phldrT="[Text]" phldr="1"/>
      <dgm:spPr/>
      <dgm:t>
        <a:bodyPr/>
        <a:lstStyle/>
        <a:p>
          <a:endParaRPr lang="de-DE"/>
        </a:p>
      </dgm:t>
    </dgm:pt>
    <dgm:pt modelId="{79B1C228-D3C7-4EB1-91C4-3275ADA29947}" type="parTrans" cxnId="{4639B274-0D45-4642-92CA-5D07023E7035}">
      <dgm:prSet/>
      <dgm:spPr/>
      <dgm:t>
        <a:bodyPr/>
        <a:lstStyle/>
        <a:p>
          <a:endParaRPr lang="de-DE"/>
        </a:p>
      </dgm:t>
    </dgm:pt>
    <dgm:pt modelId="{F95CFC35-2E20-447A-ABD7-261C4E0B1C15}" type="sibTrans" cxnId="{4639B274-0D45-4642-92CA-5D07023E7035}">
      <dgm:prSet/>
      <dgm:spPr/>
      <dgm:t>
        <a:bodyPr/>
        <a:lstStyle/>
        <a:p>
          <a:endParaRPr lang="de-DE"/>
        </a:p>
      </dgm:t>
    </dgm:pt>
    <dgm:pt modelId="{8BD8D467-DF4D-4ECD-9380-9AFEAD247489}">
      <dgm:prSet phldrT="[Text]" phldr="1"/>
      <dgm:spPr/>
      <dgm:t>
        <a:bodyPr/>
        <a:lstStyle/>
        <a:p>
          <a:endParaRPr lang="de-DE"/>
        </a:p>
      </dgm:t>
    </dgm:pt>
    <dgm:pt modelId="{6340E5CD-1999-4BB1-B526-88D6FE48329B}" type="parTrans" cxnId="{872BA058-6151-48B3-96DA-58FA1755F1CD}">
      <dgm:prSet/>
      <dgm:spPr/>
      <dgm:t>
        <a:bodyPr/>
        <a:lstStyle/>
        <a:p>
          <a:endParaRPr lang="de-DE"/>
        </a:p>
      </dgm:t>
    </dgm:pt>
    <dgm:pt modelId="{4488006F-C105-4180-A2B0-EFE55F4D3D96}" type="sibTrans" cxnId="{872BA058-6151-48B3-96DA-58FA1755F1CD}">
      <dgm:prSet/>
      <dgm:spPr/>
      <dgm:t>
        <a:bodyPr/>
        <a:lstStyle/>
        <a:p>
          <a:endParaRPr lang="de-DE"/>
        </a:p>
      </dgm:t>
    </dgm:pt>
    <dgm:pt modelId="{F526809A-7B0E-471D-A07F-67FBDA44043A}">
      <dgm:prSet phldrT="[Text]"/>
      <dgm:spPr/>
      <dgm:t>
        <a:bodyPr/>
        <a:lstStyle/>
        <a:p>
          <a:r>
            <a:rPr lang="de-DE" dirty="0" smtClean="0"/>
            <a:t>Rat: Änderungen</a:t>
          </a:r>
          <a:endParaRPr lang="de-DE" dirty="0"/>
        </a:p>
      </dgm:t>
    </dgm:pt>
    <dgm:pt modelId="{8657E863-B0F4-4FAB-88A6-28563BAC77D4}" type="parTrans" cxnId="{6E407BD3-9EB5-4EFD-A180-9298B41E3013}">
      <dgm:prSet/>
      <dgm:spPr/>
      <dgm:t>
        <a:bodyPr/>
        <a:lstStyle/>
        <a:p>
          <a:endParaRPr lang="de-DE"/>
        </a:p>
      </dgm:t>
    </dgm:pt>
    <dgm:pt modelId="{999F87DC-9188-403F-9CB6-894D7B477CAD}" type="sibTrans" cxnId="{6E407BD3-9EB5-4EFD-A180-9298B41E3013}">
      <dgm:prSet/>
      <dgm:spPr/>
      <dgm:t>
        <a:bodyPr/>
        <a:lstStyle/>
        <a:p>
          <a:endParaRPr lang="de-DE"/>
        </a:p>
      </dgm:t>
    </dgm:pt>
    <dgm:pt modelId="{52CD30A2-F6C8-4379-8711-BBF92396C1FA}">
      <dgm:prSet phldrT="[Text]"/>
      <dgm:spPr/>
      <dgm:t>
        <a:bodyPr/>
        <a:lstStyle/>
        <a:p>
          <a:r>
            <a:rPr lang="de-DE" dirty="0" err="1" smtClean="0"/>
            <a:t>Trilog</a:t>
          </a:r>
          <a:endParaRPr lang="de-DE" dirty="0"/>
        </a:p>
      </dgm:t>
    </dgm:pt>
    <dgm:pt modelId="{98849906-0769-4307-8CA1-B49DA66991CD}" type="parTrans" cxnId="{DB66BD0F-7D64-4BDB-B765-8E5F448FD1DD}">
      <dgm:prSet/>
      <dgm:spPr/>
      <dgm:t>
        <a:bodyPr/>
        <a:lstStyle/>
        <a:p>
          <a:endParaRPr lang="de-DE"/>
        </a:p>
      </dgm:t>
    </dgm:pt>
    <dgm:pt modelId="{E5C39C72-DF92-428D-999D-880949A7B6B5}" type="sibTrans" cxnId="{DB66BD0F-7D64-4BDB-B765-8E5F448FD1DD}">
      <dgm:prSet/>
      <dgm:spPr/>
      <dgm:t>
        <a:bodyPr/>
        <a:lstStyle/>
        <a:p>
          <a:endParaRPr lang="de-DE"/>
        </a:p>
      </dgm:t>
    </dgm:pt>
    <dgm:pt modelId="{E05ABAFE-9033-4D73-BCF9-755FFE5511A6}" type="pres">
      <dgm:prSet presAssocID="{C2A6F428-FD33-4C7A-9CF9-A92F67BC07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AEFF61C-0752-4276-9CC7-D4509C49F776}" type="pres">
      <dgm:prSet presAssocID="{5FEF29A8-A460-435D-BE80-3C9B8F82B040}" presName="hierRoot1" presStyleCnt="0"/>
      <dgm:spPr/>
    </dgm:pt>
    <dgm:pt modelId="{4E301A2A-A0FB-4632-8FA7-F72309EF1DC2}" type="pres">
      <dgm:prSet presAssocID="{5FEF29A8-A460-435D-BE80-3C9B8F82B040}" presName="composite" presStyleCnt="0"/>
      <dgm:spPr/>
    </dgm:pt>
    <dgm:pt modelId="{D54A1EE0-E6EB-4532-B569-D469CABE0881}" type="pres">
      <dgm:prSet presAssocID="{5FEF29A8-A460-435D-BE80-3C9B8F82B040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ECD8F7E-5164-4D2A-95B1-44B139DDACEC}" type="pres">
      <dgm:prSet presAssocID="{5FEF29A8-A460-435D-BE80-3C9B8F82B040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FB1E3A0-A1A3-4786-8293-E8F80DDA5374}" type="pres">
      <dgm:prSet presAssocID="{5FEF29A8-A460-435D-BE80-3C9B8F82B040}" presName="hierChild2" presStyleCnt="0"/>
      <dgm:spPr/>
    </dgm:pt>
    <dgm:pt modelId="{82EFF742-99CC-4E8A-93C1-66557E5F2FA7}" type="pres">
      <dgm:prSet presAssocID="{EB320F9F-B303-4406-9314-9238B9DFC279}" presName="Name10" presStyleLbl="parChTrans1D2" presStyleIdx="0" presStyleCnt="2"/>
      <dgm:spPr/>
      <dgm:t>
        <a:bodyPr/>
        <a:lstStyle/>
        <a:p>
          <a:endParaRPr lang="de-DE"/>
        </a:p>
      </dgm:t>
    </dgm:pt>
    <dgm:pt modelId="{540D147D-B8B6-4655-A583-9CB59CC37A16}" type="pres">
      <dgm:prSet presAssocID="{983E7B44-74C2-4230-B776-55765A2B02FC}" presName="hierRoot2" presStyleCnt="0"/>
      <dgm:spPr/>
    </dgm:pt>
    <dgm:pt modelId="{0E339023-7135-46CF-B7ED-C1DE08C6A330}" type="pres">
      <dgm:prSet presAssocID="{983E7B44-74C2-4230-B776-55765A2B02FC}" presName="composite2" presStyleCnt="0"/>
      <dgm:spPr/>
    </dgm:pt>
    <dgm:pt modelId="{05C0F285-B7F5-4E9D-BE98-2059FAD7DE90}" type="pres">
      <dgm:prSet presAssocID="{983E7B44-74C2-4230-B776-55765A2B02FC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764E3374-A396-4374-AF85-AF839CA97633}" type="pres">
      <dgm:prSet presAssocID="{983E7B44-74C2-4230-B776-55765A2B02FC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F71FF77-55E5-4508-BB39-D0AE4BD0AA51}" type="pres">
      <dgm:prSet presAssocID="{983E7B44-74C2-4230-B776-55765A2B02FC}" presName="hierChild3" presStyleCnt="0"/>
      <dgm:spPr/>
    </dgm:pt>
    <dgm:pt modelId="{4C120062-FF42-4A0A-B18C-9E490B5BC719}" type="pres">
      <dgm:prSet presAssocID="{79B1C228-D3C7-4EB1-91C4-3275ADA29947}" presName="Name17" presStyleLbl="parChTrans1D3" presStyleIdx="0" presStyleCnt="3"/>
      <dgm:spPr/>
      <dgm:t>
        <a:bodyPr/>
        <a:lstStyle/>
        <a:p>
          <a:endParaRPr lang="de-DE"/>
        </a:p>
      </dgm:t>
    </dgm:pt>
    <dgm:pt modelId="{1523363E-4A90-4AC6-AC22-262D793FC8CC}" type="pres">
      <dgm:prSet presAssocID="{406EF14D-4B4F-4D65-9382-4F09E70C4108}" presName="hierRoot3" presStyleCnt="0"/>
      <dgm:spPr/>
    </dgm:pt>
    <dgm:pt modelId="{08303BBA-8359-4052-8EFE-281ED05D58FA}" type="pres">
      <dgm:prSet presAssocID="{406EF14D-4B4F-4D65-9382-4F09E70C4108}" presName="composite3" presStyleCnt="0"/>
      <dgm:spPr/>
    </dgm:pt>
    <dgm:pt modelId="{56380CB4-1B1F-4BF0-BB98-94D8976AF9A8}" type="pres">
      <dgm:prSet presAssocID="{406EF14D-4B4F-4D65-9382-4F09E70C4108}" presName="image3" presStyleLbl="node3" presStyleIdx="0" presStyleCnt="3" custLinFactX="7054" custLinFactNeighborX="100000" custLinFactNeighborY="88473"/>
      <dgm:spPr/>
    </dgm:pt>
    <dgm:pt modelId="{78ECBCE9-3266-49D9-8A98-48C359CCE593}" type="pres">
      <dgm:prSet presAssocID="{406EF14D-4B4F-4D65-9382-4F09E70C4108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A1B6DB9-1363-4010-8C52-1FDED8791D51}" type="pres">
      <dgm:prSet presAssocID="{406EF14D-4B4F-4D65-9382-4F09E70C4108}" presName="hierChild4" presStyleCnt="0"/>
      <dgm:spPr/>
    </dgm:pt>
    <dgm:pt modelId="{87321698-DCB4-4523-8E6A-98B503E54C4F}" type="pres">
      <dgm:prSet presAssocID="{6340E5CD-1999-4BB1-B526-88D6FE48329B}" presName="Name17" presStyleLbl="parChTrans1D3" presStyleIdx="1" presStyleCnt="3"/>
      <dgm:spPr/>
      <dgm:t>
        <a:bodyPr/>
        <a:lstStyle/>
        <a:p>
          <a:endParaRPr lang="de-DE"/>
        </a:p>
      </dgm:t>
    </dgm:pt>
    <dgm:pt modelId="{D80A6AF2-7AFD-40CA-95CB-604048D44BB5}" type="pres">
      <dgm:prSet presAssocID="{8BD8D467-DF4D-4ECD-9380-9AFEAD247489}" presName="hierRoot3" presStyleCnt="0"/>
      <dgm:spPr/>
    </dgm:pt>
    <dgm:pt modelId="{B8790793-BE35-4C2E-B769-32CE521D5810}" type="pres">
      <dgm:prSet presAssocID="{8BD8D467-DF4D-4ECD-9380-9AFEAD247489}" presName="composite3" presStyleCnt="0"/>
      <dgm:spPr/>
    </dgm:pt>
    <dgm:pt modelId="{E17CE4B0-287C-4651-B217-A493DEA94488}" type="pres">
      <dgm:prSet presAssocID="{8BD8D467-DF4D-4ECD-9380-9AFEAD247489}" presName="image3" presStyleLbl="node3" presStyleIdx="1" presStyleCnt="3" custLinFactNeighborX="70275" custLinFactNeighborY="22324"/>
      <dgm:spPr/>
    </dgm:pt>
    <dgm:pt modelId="{67E1BA75-A402-46E7-9497-A1ED6E7D23D3}" type="pres">
      <dgm:prSet presAssocID="{8BD8D467-DF4D-4ECD-9380-9AFEAD247489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FBD0A6-35F7-4FC6-911D-26693565A188}" type="pres">
      <dgm:prSet presAssocID="{8BD8D467-DF4D-4ECD-9380-9AFEAD247489}" presName="hierChild4" presStyleCnt="0"/>
      <dgm:spPr/>
    </dgm:pt>
    <dgm:pt modelId="{7E31F603-7D06-435B-AD59-4B2AB907675A}" type="pres">
      <dgm:prSet presAssocID="{8657E863-B0F4-4FAB-88A6-28563BAC77D4}" presName="Name10" presStyleLbl="parChTrans1D2" presStyleIdx="1" presStyleCnt="2"/>
      <dgm:spPr/>
      <dgm:t>
        <a:bodyPr/>
        <a:lstStyle/>
        <a:p>
          <a:endParaRPr lang="de-DE"/>
        </a:p>
      </dgm:t>
    </dgm:pt>
    <dgm:pt modelId="{B12430EB-C917-40C8-9440-056771264314}" type="pres">
      <dgm:prSet presAssocID="{F526809A-7B0E-471D-A07F-67FBDA44043A}" presName="hierRoot2" presStyleCnt="0"/>
      <dgm:spPr/>
    </dgm:pt>
    <dgm:pt modelId="{1C8062B6-EF51-4EAB-9C10-B94ECCCA8DE7}" type="pres">
      <dgm:prSet presAssocID="{F526809A-7B0E-471D-A07F-67FBDA44043A}" presName="composite2" presStyleCnt="0"/>
      <dgm:spPr/>
    </dgm:pt>
    <dgm:pt modelId="{C408A09C-F459-4799-8F12-30A9FE44EFA3}" type="pres">
      <dgm:prSet presAssocID="{F526809A-7B0E-471D-A07F-67FBDA44043A}" presName="image2" presStyleLbl="node2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4C93011-1886-4C6F-8EE9-383ADCBA2AE7}" type="pres">
      <dgm:prSet presAssocID="{F526809A-7B0E-471D-A07F-67FBDA44043A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23B735A-9B9D-48AE-9BD2-4213CB32F508}" type="pres">
      <dgm:prSet presAssocID="{F526809A-7B0E-471D-A07F-67FBDA44043A}" presName="hierChild3" presStyleCnt="0"/>
      <dgm:spPr/>
    </dgm:pt>
    <dgm:pt modelId="{B23FA655-6C66-4CBA-9B05-CCE3BFF6F897}" type="pres">
      <dgm:prSet presAssocID="{98849906-0769-4307-8CA1-B49DA66991CD}" presName="Name17" presStyleLbl="parChTrans1D3" presStyleIdx="2" presStyleCnt="3"/>
      <dgm:spPr/>
      <dgm:t>
        <a:bodyPr/>
        <a:lstStyle/>
        <a:p>
          <a:endParaRPr lang="de-DE"/>
        </a:p>
      </dgm:t>
    </dgm:pt>
    <dgm:pt modelId="{D0CBB4C6-4ED3-4A3B-93C5-8B8C12A60F16}" type="pres">
      <dgm:prSet presAssocID="{52CD30A2-F6C8-4379-8711-BBF92396C1FA}" presName="hierRoot3" presStyleCnt="0"/>
      <dgm:spPr/>
    </dgm:pt>
    <dgm:pt modelId="{45CDBF76-F80E-4D1D-BBEB-EC0B2BA8B23B}" type="pres">
      <dgm:prSet presAssocID="{52CD30A2-F6C8-4379-8711-BBF92396C1FA}" presName="composite3" presStyleCnt="0"/>
      <dgm:spPr/>
    </dgm:pt>
    <dgm:pt modelId="{ABABD0F5-778D-4B0E-97BB-73EBACC8F70C}" type="pres">
      <dgm:prSet presAssocID="{52CD30A2-F6C8-4379-8711-BBF92396C1FA}" presName="image3" presStyleLbl="node3" presStyleIdx="2" presStyleCnt="3" custLinFactX="-100000" custLinFactNeighborX="-104725" custLinFactNeighborY="22324"/>
      <dgm:spPr/>
    </dgm:pt>
    <dgm:pt modelId="{64F7A5C9-1D9B-489E-A6F5-C643BA4E395B}" type="pres">
      <dgm:prSet presAssocID="{52CD30A2-F6C8-4379-8711-BBF92396C1FA}" presName="text3" presStyleLbl="revTx" presStyleIdx="5" presStyleCnt="6" custLinFactX="-28867" custLinFactNeighborX="-100000" custLinFactNeighborY="320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F1D9325-CF17-4907-A0A3-F43609E1C73D}" type="pres">
      <dgm:prSet presAssocID="{52CD30A2-F6C8-4379-8711-BBF92396C1FA}" presName="hierChild4" presStyleCnt="0"/>
      <dgm:spPr/>
    </dgm:pt>
  </dgm:ptLst>
  <dgm:cxnLst>
    <dgm:cxn modelId="{6B37B52E-9A9C-4AAD-83BF-567ACAB8AC14}" type="presOf" srcId="{98849906-0769-4307-8CA1-B49DA66991CD}" destId="{B23FA655-6C66-4CBA-9B05-CCE3BFF6F897}" srcOrd="0" destOrd="0" presId="urn:microsoft.com/office/officeart/2009/layout/CirclePictureHierarchy"/>
    <dgm:cxn modelId="{6E407BD3-9EB5-4EFD-A180-9298B41E3013}" srcId="{5FEF29A8-A460-435D-BE80-3C9B8F82B040}" destId="{F526809A-7B0E-471D-A07F-67FBDA44043A}" srcOrd="1" destOrd="0" parTransId="{8657E863-B0F4-4FAB-88A6-28563BAC77D4}" sibTransId="{999F87DC-9188-403F-9CB6-894D7B477CAD}"/>
    <dgm:cxn modelId="{4639B274-0D45-4642-92CA-5D07023E7035}" srcId="{983E7B44-74C2-4230-B776-55765A2B02FC}" destId="{406EF14D-4B4F-4D65-9382-4F09E70C4108}" srcOrd="0" destOrd="0" parTransId="{79B1C228-D3C7-4EB1-91C4-3275ADA29947}" sibTransId="{F95CFC35-2E20-447A-ABD7-261C4E0B1C15}"/>
    <dgm:cxn modelId="{557F09D0-5C88-465D-8700-260FD5F0D0C7}" type="presOf" srcId="{8657E863-B0F4-4FAB-88A6-28563BAC77D4}" destId="{7E31F603-7D06-435B-AD59-4B2AB907675A}" srcOrd="0" destOrd="0" presId="urn:microsoft.com/office/officeart/2009/layout/CirclePictureHierarchy"/>
    <dgm:cxn modelId="{872BA058-6151-48B3-96DA-58FA1755F1CD}" srcId="{983E7B44-74C2-4230-B776-55765A2B02FC}" destId="{8BD8D467-DF4D-4ECD-9380-9AFEAD247489}" srcOrd="1" destOrd="0" parTransId="{6340E5CD-1999-4BB1-B526-88D6FE48329B}" sibTransId="{4488006F-C105-4180-A2B0-EFE55F4D3D96}"/>
    <dgm:cxn modelId="{307499BB-5B1B-4132-B9A4-9B4ECD1B77A4}" type="presOf" srcId="{6340E5CD-1999-4BB1-B526-88D6FE48329B}" destId="{87321698-DCB4-4523-8E6A-98B503E54C4F}" srcOrd="0" destOrd="0" presId="urn:microsoft.com/office/officeart/2009/layout/CirclePictureHierarchy"/>
    <dgm:cxn modelId="{B380BA09-45ED-4B4E-8A75-A1F0FBA955FA}" type="presOf" srcId="{52CD30A2-F6C8-4379-8711-BBF92396C1FA}" destId="{64F7A5C9-1D9B-489E-A6F5-C643BA4E395B}" srcOrd="0" destOrd="0" presId="urn:microsoft.com/office/officeart/2009/layout/CirclePictureHierarchy"/>
    <dgm:cxn modelId="{898EACFB-37CC-4085-AD08-ADAD8E3E5837}" type="presOf" srcId="{79B1C228-D3C7-4EB1-91C4-3275ADA29947}" destId="{4C120062-FF42-4A0A-B18C-9E490B5BC719}" srcOrd="0" destOrd="0" presId="urn:microsoft.com/office/officeart/2009/layout/CirclePictureHierarchy"/>
    <dgm:cxn modelId="{98890B4C-6776-4313-B2CE-0F9A64588715}" type="presOf" srcId="{8BD8D467-DF4D-4ECD-9380-9AFEAD247489}" destId="{67E1BA75-A402-46E7-9497-A1ED6E7D23D3}" srcOrd="0" destOrd="0" presId="urn:microsoft.com/office/officeart/2009/layout/CirclePictureHierarchy"/>
    <dgm:cxn modelId="{BEE6BF0A-4759-46EA-90A2-46B38F991691}" srcId="{C2A6F428-FD33-4C7A-9CF9-A92F67BC0793}" destId="{5FEF29A8-A460-435D-BE80-3C9B8F82B040}" srcOrd="0" destOrd="0" parTransId="{A5B284A0-3358-48BD-81E0-405978577559}" sibTransId="{6A5CC94E-4E90-495B-BC9B-0C1644B5B010}"/>
    <dgm:cxn modelId="{75B247BD-BCDA-44F3-9ADE-7BDB8D8DCA7A}" type="presOf" srcId="{F526809A-7B0E-471D-A07F-67FBDA44043A}" destId="{F4C93011-1886-4C6F-8EE9-383ADCBA2AE7}" srcOrd="0" destOrd="0" presId="urn:microsoft.com/office/officeart/2009/layout/CirclePictureHierarchy"/>
    <dgm:cxn modelId="{28337931-953D-40F8-9B27-3F09D937D7D9}" type="presOf" srcId="{EB320F9F-B303-4406-9314-9238B9DFC279}" destId="{82EFF742-99CC-4E8A-93C1-66557E5F2FA7}" srcOrd="0" destOrd="0" presId="urn:microsoft.com/office/officeart/2009/layout/CirclePictureHierarchy"/>
    <dgm:cxn modelId="{0B17391A-ACE0-4AFB-BDD9-34678DF97D88}" type="presOf" srcId="{C2A6F428-FD33-4C7A-9CF9-A92F67BC0793}" destId="{E05ABAFE-9033-4D73-BCF9-755FFE5511A6}" srcOrd="0" destOrd="0" presId="urn:microsoft.com/office/officeart/2009/layout/CirclePictureHierarchy"/>
    <dgm:cxn modelId="{D967883E-2E8D-4A43-ACEB-529180141311}" srcId="{5FEF29A8-A460-435D-BE80-3C9B8F82B040}" destId="{983E7B44-74C2-4230-B776-55765A2B02FC}" srcOrd="0" destOrd="0" parTransId="{EB320F9F-B303-4406-9314-9238B9DFC279}" sibTransId="{B175647A-1FB3-44D4-B0CA-A0F7BDA7BFF1}"/>
    <dgm:cxn modelId="{AAC48F4F-D779-4EFE-AD91-ACAB8BEC76C0}" type="presOf" srcId="{406EF14D-4B4F-4D65-9382-4F09E70C4108}" destId="{78ECBCE9-3266-49D9-8A98-48C359CCE593}" srcOrd="0" destOrd="0" presId="urn:microsoft.com/office/officeart/2009/layout/CirclePictureHierarchy"/>
    <dgm:cxn modelId="{DB66BD0F-7D64-4BDB-B765-8E5F448FD1DD}" srcId="{F526809A-7B0E-471D-A07F-67FBDA44043A}" destId="{52CD30A2-F6C8-4379-8711-BBF92396C1FA}" srcOrd="0" destOrd="0" parTransId="{98849906-0769-4307-8CA1-B49DA66991CD}" sibTransId="{E5C39C72-DF92-428D-999D-880949A7B6B5}"/>
    <dgm:cxn modelId="{158EC491-4F70-4C15-921C-F702748F4D8E}" type="presOf" srcId="{983E7B44-74C2-4230-B776-55765A2B02FC}" destId="{764E3374-A396-4374-AF85-AF839CA97633}" srcOrd="0" destOrd="0" presId="urn:microsoft.com/office/officeart/2009/layout/CirclePictureHierarchy"/>
    <dgm:cxn modelId="{4B355C79-60EF-46AE-A28C-E7E10E8265B5}" type="presOf" srcId="{5FEF29A8-A460-435D-BE80-3C9B8F82B040}" destId="{FECD8F7E-5164-4D2A-95B1-44B139DDACEC}" srcOrd="0" destOrd="0" presId="urn:microsoft.com/office/officeart/2009/layout/CirclePictureHierarchy"/>
    <dgm:cxn modelId="{4E298A75-B254-46F8-A310-626046F22CA9}" type="presParOf" srcId="{E05ABAFE-9033-4D73-BCF9-755FFE5511A6}" destId="{FAEFF61C-0752-4276-9CC7-D4509C49F776}" srcOrd="0" destOrd="0" presId="urn:microsoft.com/office/officeart/2009/layout/CirclePictureHierarchy"/>
    <dgm:cxn modelId="{A267286C-D522-4B71-B015-C44DE8FF61FA}" type="presParOf" srcId="{FAEFF61C-0752-4276-9CC7-D4509C49F776}" destId="{4E301A2A-A0FB-4632-8FA7-F72309EF1DC2}" srcOrd="0" destOrd="0" presId="urn:microsoft.com/office/officeart/2009/layout/CirclePictureHierarchy"/>
    <dgm:cxn modelId="{E6A95D9D-9AE2-4D75-8C5D-A7652FDD2E70}" type="presParOf" srcId="{4E301A2A-A0FB-4632-8FA7-F72309EF1DC2}" destId="{D54A1EE0-E6EB-4532-B569-D469CABE0881}" srcOrd="0" destOrd="0" presId="urn:microsoft.com/office/officeart/2009/layout/CirclePictureHierarchy"/>
    <dgm:cxn modelId="{ED39423D-2CC8-4F39-8392-85FB79ACB61B}" type="presParOf" srcId="{4E301A2A-A0FB-4632-8FA7-F72309EF1DC2}" destId="{FECD8F7E-5164-4D2A-95B1-44B139DDACEC}" srcOrd="1" destOrd="0" presId="urn:microsoft.com/office/officeart/2009/layout/CirclePictureHierarchy"/>
    <dgm:cxn modelId="{98D01C43-6AF4-4EC7-B667-BFD6EEEC79D6}" type="presParOf" srcId="{FAEFF61C-0752-4276-9CC7-D4509C49F776}" destId="{BFB1E3A0-A1A3-4786-8293-E8F80DDA5374}" srcOrd="1" destOrd="0" presId="urn:microsoft.com/office/officeart/2009/layout/CirclePictureHierarchy"/>
    <dgm:cxn modelId="{9F275EDC-FCBA-42A1-8834-735047379995}" type="presParOf" srcId="{BFB1E3A0-A1A3-4786-8293-E8F80DDA5374}" destId="{82EFF742-99CC-4E8A-93C1-66557E5F2FA7}" srcOrd="0" destOrd="0" presId="urn:microsoft.com/office/officeart/2009/layout/CirclePictureHierarchy"/>
    <dgm:cxn modelId="{4D146FBA-2CA3-4651-93A3-C828E77BF5E8}" type="presParOf" srcId="{BFB1E3A0-A1A3-4786-8293-E8F80DDA5374}" destId="{540D147D-B8B6-4655-A583-9CB59CC37A16}" srcOrd="1" destOrd="0" presId="urn:microsoft.com/office/officeart/2009/layout/CirclePictureHierarchy"/>
    <dgm:cxn modelId="{C641C27E-5620-4088-9F3D-78A4890A1CFA}" type="presParOf" srcId="{540D147D-B8B6-4655-A583-9CB59CC37A16}" destId="{0E339023-7135-46CF-B7ED-C1DE08C6A330}" srcOrd="0" destOrd="0" presId="urn:microsoft.com/office/officeart/2009/layout/CirclePictureHierarchy"/>
    <dgm:cxn modelId="{2FF0FF76-BE5F-4742-B777-48D249B47AE9}" type="presParOf" srcId="{0E339023-7135-46CF-B7ED-C1DE08C6A330}" destId="{05C0F285-B7F5-4E9D-BE98-2059FAD7DE90}" srcOrd="0" destOrd="0" presId="urn:microsoft.com/office/officeart/2009/layout/CirclePictureHierarchy"/>
    <dgm:cxn modelId="{A243636A-D507-401B-AEA1-DB03FDAB1E9B}" type="presParOf" srcId="{0E339023-7135-46CF-B7ED-C1DE08C6A330}" destId="{764E3374-A396-4374-AF85-AF839CA97633}" srcOrd="1" destOrd="0" presId="urn:microsoft.com/office/officeart/2009/layout/CirclePictureHierarchy"/>
    <dgm:cxn modelId="{C854FFC9-BD53-4BAD-9E4C-FB8A7B69FF3F}" type="presParOf" srcId="{540D147D-B8B6-4655-A583-9CB59CC37A16}" destId="{4F71FF77-55E5-4508-BB39-D0AE4BD0AA51}" srcOrd="1" destOrd="0" presId="urn:microsoft.com/office/officeart/2009/layout/CirclePictureHierarchy"/>
    <dgm:cxn modelId="{6DB2835F-DA01-4512-B5D1-669A861DE0EE}" type="presParOf" srcId="{4F71FF77-55E5-4508-BB39-D0AE4BD0AA51}" destId="{4C120062-FF42-4A0A-B18C-9E490B5BC719}" srcOrd="0" destOrd="0" presId="urn:microsoft.com/office/officeart/2009/layout/CirclePictureHierarchy"/>
    <dgm:cxn modelId="{19DC4997-8BAE-490A-9BE8-84917DAD1AD7}" type="presParOf" srcId="{4F71FF77-55E5-4508-BB39-D0AE4BD0AA51}" destId="{1523363E-4A90-4AC6-AC22-262D793FC8CC}" srcOrd="1" destOrd="0" presId="urn:microsoft.com/office/officeart/2009/layout/CirclePictureHierarchy"/>
    <dgm:cxn modelId="{0D8AF8B3-C750-4BAD-98CD-557886E5DC02}" type="presParOf" srcId="{1523363E-4A90-4AC6-AC22-262D793FC8CC}" destId="{08303BBA-8359-4052-8EFE-281ED05D58FA}" srcOrd="0" destOrd="0" presId="urn:microsoft.com/office/officeart/2009/layout/CirclePictureHierarchy"/>
    <dgm:cxn modelId="{DAC2B3ED-D2F6-4008-98F7-781F55AA7329}" type="presParOf" srcId="{08303BBA-8359-4052-8EFE-281ED05D58FA}" destId="{56380CB4-1B1F-4BF0-BB98-94D8976AF9A8}" srcOrd="0" destOrd="0" presId="urn:microsoft.com/office/officeart/2009/layout/CirclePictureHierarchy"/>
    <dgm:cxn modelId="{24B728CD-0898-492B-AF29-8C0A866D45AA}" type="presParOf" srcId="{08303BBA-8359-4052-8EFE-281ED05D58FA}" destId="{78ECBCE9-3266-49D9-8A98-48C359CCE593}" srcOrd="1" destOrd="0" presId="urn:microsoft.com/office/officeart/2009/layout/CirclePictureHierarchy"/>
    <dgm:cxn modelId="{B1A61538-7F70-4530-A788-1EEFE3E6F28C}" type="presParOf" srcId="{1523363E-4A90-4AC6-AC22-262D793FC8CC}" destId="{7A1B6DB9-1363-4010-8C52-1FDED8791D51}" srcOrd="1" destOrd="0" presId="urn:microsoft.com/office/officeart/2009/layout/CirclePictureHierarchy"/>
    <dgm:cxn modelId="{6911E621-1C58-44C6-A5FF-28A99ADEDBED}" type="presParOf" srcId="{4F71FF77-55E5-4508-BB39-D0AE4BD0AA51}" destId="{87321698-DCB4-4523-8E6A-98B503E54C4F}" srcOrd="2" destOrd="0" presId="urn:microsoft.com/office/officeart/2009/layout/CirclePictureHierarchy"/>
    <dgm:cxn modelId="{001F2025-A5E9-4245-A7A1-C4B676B28760}" type="presParOf" srcId="{4F71FF77-55E5-4508-BB39-D0AE4BD0AA51}" destId="{D80A6AF2-7AFD-40CA-95CB-604048D44BB5}" srcOrd="3" destOrd="0" presId="urn:microsoft.com/office/officeart/2009/layout/CirclePictureHierarchy"/>
    <dgm:cxn modelId="{92E6A422-AE21-416F-BBC6-35D9661F94D5}" type="presParOf" srcId="{D80A6AF2-7AFD-40CA-95CB-604048D44BB5}" destId="{B8790793-BE35-4C2E-B769-32CE521D5810}" srcOrd="0" destOrd="0" presId="urn:microsoft.com/office/officeart/2009/layout/CirclePictureHierarchy"/>
    <dgm:cxn modelId="{7A11FEE0-7958-426E-AB78-976F33BDAA34}" type="presParOf" srcId="{B8790793-BE35-4C2E-B769-32CE521D5810}" destId="{E17CE4B0-287C-4651-B217-A493DEA94488}" srcOrd="0" destOrd="0" presId="urn:microsoft.com/office/officeart/2009/layout/CirclePictureHierarchy"/>
    <dgm:cxn modelId="{F4DC8F61-24A3-4B52-B297-E46D90342B67}" type="presParOf" srcId="{B8790793-BE35-4C2E-B769-32CE521D5810}" destId="{67E1BA75-A402-46E7-9497-A1ED6E7D23D3}" srcOrd="1" destOrd="0" presId="urn:microsoft.com/office/officeart/2009/layout/CirclePictureHierarchy"/>
    <dgm:cxn modelId="{1BE924EA-08A7-4A1C-94D1-1C69C56EF4F6}" type="presParOf" srcId="{D80A6AF2-7AFD-40CA-95CB-604048D44BB5}" destId="{5FFBD0A6-35F7-4FC6-911D-26693565A188}" srcOrd="1" destOrd="0" presId="urn:microsoft.com/office/officeart/2009/layout/CirclePictureHierarchy"/>
    <dgm:cxn modelId="{14017ED1-8366-48DE-BA53-FC230920C4F8}" type="presParOf" srcId="{BFB1E3A0-A1A3-4786-8293-E8F80DDA5374}" destId="{7E31F603-7D06-435B-AD59-4B2AB907675A}" srcOrd="2" destOrd="0" presId="urn:microsoft.com/office/officeart/2009/layout/CirclePictureHierarchy"/>
    <dgm:cxn modelId="{AAE8CB4C-34A9-4300-8B6D-BC3CFC0B8B06}" type="presParOf" srcId="{BFB1E3A0-A1A3-4786-8293-E8F80DDA5374}" destId="{B12430EB-C917-40C8-9440-056771264314}" srcOrd="3" destOrd="0" presId="urn:microsoft.com/office/officeart/2009/layout/CirclePictureHierarchy"/>
    <dgm:cxn modelId="{BA3ECE76-7130-45F7-B0CB-2FD954E91067}" type="presParOf" srcId="{B12430EB-C917-40C8-9440-056771264314}" destId="{1C8062B6-EF51-4EAB-9C10-B94ECCCA8DE7}" srcOrd="0" destOrd="0" presId="urn:microsoft.com/office/officeart/2009/layout/CirclePictureHierarchy"/>
    <dgm:cxn modelId="{E34A265C-F785-4185-AA4D-74898CA420BE}" type="presParOf" srcId="{1C8062B6-EF51-4EAB-9C10-B94ECCCA8DE7}" destId="{C408A09C-F459-4799-8F12-30A9FE44EFA3}" srcOrd="0" destOrd="0" presId="urn:microsoft.com/office/officeart/2009/layout/CirclePictureHierarchy"/>
    <dgm:cxn modelId="{B2515D2A-7DDD-4960-A606-6E76D6FFC361}" type="presParOf" srcId="{1C8062B6-EF51-4EAB-9C10-B94ECCCA8DE7}" destId="{F4C93011-1886-4C6F-8EE9-383ADCBA2AE7}" srcOrd="1" destOrd="0" presId="urn:microsoft.com/office/officeart/2009/layout/CirclePictureHierarchy"/>
    <dgm:cxn modelId="{691C11B4-5D26-4D87-B28F-C3D73CBFF17D}" type="presParOf" srcId="{B12430EB-C917-40C8-9440-056771264314}" destId="{223B735A-9B9D-48AE-9BD2-4213CB32F508}" srcOrd="1" destOrd="0" presId="urn:microsoft.com/office/officeart/2009/layout/CirclePictureHierarchy"/>
    <dgm:cxn modelId="{CF2081E4-3B6D-45A5-B149-CD9FB90D8A59}" type="presParOf" srcId="{223B735A-9B9D-48AE-9BD2-4213CB32F508}" destId="{B23FA655-6C66-4CBA-9B05-CCE3BFF6F897}" srcOrd="0" destOrd="0" presId="urn:microsoft.com/office/officeart/2009/layout/CirclePictureHierarchy"/>
    <dgm:cxn modelId="{6ED6AE18-9558-4F23-BEBD-05A475B12566}" type="presParOf" srcId="{223B735A-9B9D-48AE-9BD2-4213CB32F508}" destId="{D0CBB4C6-4ED3-4A3B-93C5-8B8C12A60F16}" srcOrd="1" destOrd="0" presId="urn:microsoft.com/office/officeart/2009/layout/CirclePictureHierarchy"/>
    <dgm:cxn modelId="{0E420E1A-B293-46D7-B10F-8538094D8071}" type="presParOf" srcId="{D0CBB4C6-4ED3-4A3B-93C5-8B8C12A60F16}" destId="{45CDBF76-F80E-4D1D-BBEB-EC0B2BA8B23B}" srcOrd="0" destOrd="0" presId="urn:microsoft.com/office/officeart/2009/layout/CirclePictureHierarchy"/>
    <dgm:cxn modelId="{0303BA07-132C-485C-AD4D-77FEE633DBFB}" type="presParOf" srcId="{45CDBF76-F80E-4D1D-BBEB-EC0B2BA8B23B}" destId="{ABABD0F5-778D-4B0E-97BB-73EBACC8F70C}" srcOrd="0" destOrd="0" presId="urn:microsoft.com/office/officeart/2009/layout/CirclePictureHierarchy"/>
    <dgm:cxn modelId="{9C5581ED-6A88-41A8-83EA-6DE6C23E7F27}" type="presParOf" srcId="{45CDBF76-F80E-4D1D-BBEB-EC0B2BA8B23B}" destId="{64F7A5C9-1D9B-489E-A6F5-C643BA4E395B}" srcOrd="1" destOrd="0" presId="urn:microsoft.com/office/officeart/2009/layout/CirclePictureHierarchy"/>
    <dgm:cxn modelId="{D7B14F9E-F09C-406A-B209-76CD12BAEAB9}" type="presParOf" srcId="{D0CBB4C6-4ED3-4A3B-93C5-8B8C12A60F16}" destId="{BF1D9325-CF17-4907-A0A3-F43609E1C73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6F428-FD33-4C7A-9CF9-A92F67BC0793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FEF29A8-A460-435D-BE80-3C9B8F82B040}">
      <dgm:prSet phldrT="[Text]"/>
      <dgm:spPr/>
      <dgm:t>
        <a:bodyPr/>
        <a:lstStyle/>
        <a:p>
          <a:endParaRPr lang="de-DE" dirty="0"/>
        </a:p>
      </dgm:t>
    </dgm:pt>
    <dgm:pt modelId="{A5B284A0-3358-48BD-81E0-405978577559}" type="parTrans" cxnId="{BEE6BF0A-4759-46EA-90A2-46B38F991691}">
      <dgm:prSet/>
      <dgm:spPr/>
      <dgm:t>
        <a:bodyPr/>
        <a:lstStyle/>
        <a:p>
          <a:endParaRPr lang="de-DE"/>
        </a:p>
      </dgm:t>
    </dgm:pt>
    <dgm:pt modelId="{6A5CC94E-4E90-495B-BC9B-0C1644B5B010}" type="sibTrans" cxnId="{BEE6BF0A-4759-46EA-90A2-46B38F991691}">
      <dgm:prSet/>
      <dgm:spPr/>
      <dgm:t>
        <a:bodyPr/>
        <a:lstStyle/>
        <a:p>
          <a:endParaRPr lang="de-DE"/>
        </a:p>
      </dgm:t>
    </dgm:pt>
    <dgm:pt modelId="{983E7B44-74C2-4230-B776-55765A2B02FC}">
      <dgm:prSet phldrT="[Text]"/>
      <dgm:spPr/>
      <dgm:t>
        <a:bodyPr/>
        <a:lstStyle/>
        <a:p>
          <a:r>
            <a:rPr lang="de-DE" dirty="0" smtClean="0"/>
            <a:t>Parlament: Zustimmung</a:t>
          </a:r>
          <a:endParaRPr lang="de-DE" dirty="0"/>
        </a:p>
      </dgm:t>
    </dgm:pt>
    <dgm:pt modelId="{EB320F9F-B303-4406-9314-9238B9DFC279}" type="parTrans" cxnId="{D967883E-2E8D-4A43-ACEB-529180141311}">
      <dgm:prSet/>
      <dgm:spPr/>
      <dgm:t>
        <a:bodyPr/>
        <a:lstStyle/>
        <a:p>
          <a:endParaRPr lang="de-DE"/>
        </a:p>
      </dgm:t>
    </dgm:pt>
    <dgm:pt modelId="{B175647A-1FB3-44D4-B0CA-A0F7BDA7BFF1}" type="sibTrans" cxnId="{D967883E-2E8D-4A43-ACEB-529180141311}">
      <dgm:prSet/>
      <dgm:spPr/>
      <dgm:t>
        <a:bodyPr/>
        <a:lstStyle/>
        <a:p>
          <a:endParaRPr lang="de-DE"/>
        </a:p>
      </dgm:t>
    </dgm:pt>
    <dgm:pt modelId="{406EF14D-4B4F-4D65-9382-4F09E70C4108}">
      <dgm:prSet phldrT="[Text]" phldr="1"/>
      <dgm:spPr/>
      <dgm:t>
        <a:bodyPr/>
        <a:lstStyle/>
        <a:p>
          <a:endParaRPr lang="de-DE"/>
        </a:p>
      </dgm:t>
    </dgm:pt>
    <dgm:pt modelId="{79B1C228-D3C7-4EB1-91C4-3275ADA29947}" type="parTrans" cxnId="{4639B274-0D45-4642-92CA-5D07023E7035}">
      <dgm:prSet/>
      <dgm:spPr/>
      <dgm:t>
        <a:bodyPr/>
        <a:lstStyle/>
        <a:p>
          <a:endParaRPr lang="de-DE"/>
        </a:p>
      </dgm:t>
    </dgm:pt>
    <dgm:pt modelId="{F95CFC35-2E20-447A-ABD7-261C4E0B1C15}" type="sibTrans" cxnId="{4639B274-0D45-4642-92CA-5D07023E7035}">
      <dgm:prSet/>
      <dgm:spPr/>
      <dgm:t>
        <a:bodyPr/>
        <a:lstStyle/>
        <a:p>
          <a:endParaRPr lang="de-DE"/>
        </a:p>
      </dgm:t>
    </dgm:pt>
    <dgm:pt modelId="{8BD8D467-DF4D-4ECD-9380-9AFEAD247489}">
      <dgm:prSet phldrT="[Text]" phldr="1"/>
      <dgm:spPr/>
      <dgm:t>
        <a:bodyPr/>
        <a:lstStyle/>
        <a:p>
          <a:endParaRPr lang="de-DE"/>
        </a:p>
      </dgm:t>
    </dgm:pt>
    <dgm:pt modelId="{6340E5CD-1999-4BB1-B526-88D6FE48329B}" type="parTrans" cxnId="{872BA058-6151-48B3-96DA-58FA1755F1CD}">
      <dgm:prSet/>
      <dgm:spPr/>
      <dgm:t>
        <a:bodyPr/>
        <a:lstStyle/>
        <a:p>
          <a:endParaRPr lang="de-DE"/>
        </a:p>
      </dgm:t>
    </dgm:pt>
    <dgm:pt modelId="{4488006F-C105-4180-A2B0-EFE55F4D3D96}" type="sibTrans" cxnId="{872BA058-6151-48B3-96DA-58FA1755F1CD}">
      <dgm:prSet/>
      <dgm:spPr/>
      <dgm:t>
        <a:bodyPr/>
        <a:lstStyle/>
        <a:p>
          <a:endParaRPr lang="de-DE"/>
        </a:p>
      </dgm:t>
    </dgm:pt>
    <dgm:pt modelId="{F526809A-7B0E-471D-A07F-67FBDA44043A}">
      <dgm:prSet phldrT="[Text]"/>
      <dgm:spPr/>
      <dgm:t>
        <a:bodyPr/>
        <a:lstStyle/>
        <a:p>
          <a:r>
            <a:rPr lang="de-DE" dirty="0" smtClean="0"/>
            <a:t>Rat: Zustimmung</a:t>
          </a:r>
          <a:endParaRPr lang="de-DE" dirty="0"/>
        </a:p>
      </dgm:t>
    </dgm:pt>
    <dgm:pt modelId="{8657E863-B0F4-4FAB-88A6-28563BAC77D4}" type="parTrans" cxnId="{6E407BD3-9EB5-4EFD-A180-9298B41E3013}">
      <dgm:prSet/>
      <dgm:spPr/>
      <dgm:t>
        <a:bodyPr/>
        <a:lstStyle/>
        <a:p>
          <a:endParaRPr lang="de-DE"/>
        </a:p>
      </dgm:t>
    </dgm:pt>
    <dgm:pt modelId="{999F87DC-9188-403F-9CB6-894D7B477CAD}" type="sibTrans" cxnId="{6E407BD3-9EB5-4EFD-A180-9298B41E3013}">
      <dgm:prSet/>
      <dgm:spPr/>
      <dgm:t>
        <a:bodyPr/>
        <a:lstStyle/>
        <a:p>
          <a:endParaRPr lang="de-DE"/>
        </a:p>
      </dgm:t>
    </dgm:pt>
    <dgm:pt modelId="{52CD30A2-F6C8-4379-8711-BBF92396C1FA}">
      <dgm:prSet phldrT="[Text]"/>
      <dgm:spPr/>
      <dgm:t>
        <a:bodyPr/>
        <a:lstStyle/>
        <a:p>
          <a:r>
            <a:rPr lang="de-DE" dirty="0" smtClean="0"/>
            <a:t>Rechtsakt</a:t>
          </a:r>
          <a:endParaRPr lang="de-DE" dirty="0"/>
        </a:p>
      </dgm:t>
    </dgm:pt>
    <dgm:pt modelId="{98849906-0769-4307-8CA1-B49DA66991CD}" type="parTrans" cxnId="{DB66BD0F-7D64-4BDB-B765-8E5F448FD1DD}">
      <dgm:prSet/>
      <dgm:spPr/>
      <dgm:t>
        <a:bodyPr/>
        <a:lstStyle/>
        <a:p>
          <a:endParaRPr lang="de-DE"/>
        </a:p>
      </dgm:t>
    </dgm:pt>
    <dgm:pt modelId="{E5C39C72-DF92-428D-999D-880949A7B6B5}" type="sibTrans" cxnId="{DB66BD0F-7D64-4BDB-B765-8E5F448FD1DD}">
      <dgm:prSet/>
      <dgm:spPr/>
      <dgm:t>
        <a:bodyPr/>
        <a:lstStyle/>
        <a:p>
          <a:endParaRPr lang="de-DE"/>
        </a:p>
      </dgm:t>
    </dgm:pt>
    <dgm:pt modelId="{E05ABAFE-9033-4D73-BCF9-755FFE5511A6}" type="pres">
      <dgm:prSet presAssocID="{C2A6F428-FD33-4C7A-9CF9-A92F67BC07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AEFF61C-0752-4276-9CC7-D4509C49F776}" type="pres">
      <dgm:prSet presAssocID="{5FEF29A8-A460-435D-BE80-3C9B8F82B040}" presName="hierRoot1" presStyleCnt="0"/>
      <dgm:spPr/>
    </dgm:pt>
    <dgm:pt modelId="{4E301A2A-A0FB-4632-8FA7-F72309EF1DC2}" type="pres">
      <dgm:prSet presAssocID="{5FEF29A8-A460-435D-BE80-3C9B8F82B040}" presName="composite" presStyleCnt="0"/>
      <dgm:spPr/>
    </dgm:pt>
    <dgm:pt modelId="{D54A1EE0-E6EB-4532-B569-D469CABE0881}" type="pres">
      <dgm:prSet presAssocID="{5FEF29A8-A460-435D-BE80-3C9B8F82B040}" presName="image" presStyleLbl="node0" presStyleIdx="0" presStyleCnt="1" custScaleX="114791" custScaleY="1083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CD8F7E-5164-4D2A-95B1-44B139DDACEC}" type="pres">
      <dgm:prSet presAssocID="{5FEF29A8-A460-435D-BE80-3C9B8F82B040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FB1E3A0-A1A3-4786-8293-E8F80DDA5374}" type="pres">
      <dgm:prSet presAssocID="{5FEF29A8-A460-435D-BE80-3C9B8F82B040}" presName="hierChild2" presStyleCnt="0"/>
      <dgm:spPr/>
    </dgm:pt>
    <dgm:pt modelId="{82EFF742-99CC-4E8A-93C1-66557E5F2FA7}" type="pres">
      <dgm:prSet presAssocID="{EB320F9F-B303-4406-9314-9238B9DFC279}" presName="Name10" presStyleLbl="parChTrans1D2" presStyleIdx="0" presStyleCnt="2"/>
      <dgm:spPr/>
      <dgm:t>
        <a:bodyPr/>
        <a:lstStyle/>
        <a:p>
          <a:endParaRPr lang="de-DE"/>
        </a:p>
      </dgm:t>
    </dgm:pt>
    <dgm:pt modelId="{540D147D-B8B6-4655-A583-9CB59CC37A16}" type="pres">
      <dgm:prSet presAssocID="{983E7B44-74C2-4230-B776-55765A2B02FC}" presName="hierRoot2" presStyleCnt="0"/>
      <dgm:spPr/>
    </dgm:pt>
    <dgm:pt modelId="{0E339023-7135-46CF-B7ED-C1DE08C6A330}" type="pres">
      <dgm:prSet presAssocID="{983E7B44-74C2-4230-B776-55765A2B02FC}" presName="composite2" presStyleCnt="0"/>
      <dgm:spPr/>
    </dgm:pt>
    <dgm:pt modelId="{05C0F285-B7F5-4E9D-BE98-2059FAD7DE90}" type="pres">
      <dgm:prSet presAssocID="{983E7B44-74C2-4230-B776-55765A2B02FC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764E3374-A396-4374-AF85-AF839CA97633}" type="pres">
      <dgm:prSet presAssocID="{983E7B44-74C2-4230-B776-55765A2B02FC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F71FF77-55E5-4508-BB39-D0AE4BD0AA51}" type="pres">
      <dgm:prSet presAssocID="{983E7B44-74C2-4230-B776-55765A2B02FC}" presName="hierChild3" presStyleCnt="0"/>
      <dgm:spPr/>
    </dgm:pt>
    <dgm:pt modelId="{4C120062-FF42-4A0A-B18C-9E490B5BC719}" type="pres">
      <dgm:prSet presAssocID="{79B1C228-D3C7-4EB1-91C4-3275ADA29947}" presName="Name17" presStyleLbl="parChTrans1D3" presStyleIdx="0" presStyleCnt="3"/>
      <dgm:spPr/>
      <dgm:t>
        <a:bodyPr/>
        <a:lstStyle/>
        <a:p>
          <a:endParaRPr lang="de-DE"/>
        </a:p>
      </dgm:t>
    </dgm:pt>
    <dgm:pt modelId="{1523363E-4A90-4AC6-AC22-262D793FC8CC}" type="pres">
      <dgm:prSet presAssocID="{406EF14D-4B4F-4D65-9382-4F09E70C4108}" presName="hierRoot3" presStyleCnt="0"/>
      <dgm:spPr/>
    </dgm:pt>
    <dgm:pt modelId="{08303BBA-8359-4052-8EFE-281ED05D58FA}" type="pres">
      <dgm:prSet presAssocID="{406EF14D-4B4F-4D65-9382-4F09E70C4108}" presName="composite3" presStyleCnt="0"/>
      <dgm:spPr/>
    </dgm:pt>
    <dgm:pt modelId="{56380CB4-1B1F-4BF0-BB98-94D8976AF9A8}" type="pres">
      <dgm:prSet presAssocID="{406EF14D-4B4F-4D65-9382-4F09E70C4108}" presName="image3" presStyleLbl="node3" presStyleIdx="0" presStyleCnt="3" custScaleY="92910" custLinFactX="7054" custLinFactNeighborX="100000" custLinFactNeighborY="88473"/>
      <dgm:spPr/>
    </dgm:pt>
    <dgm:pt modelId="{78ECBCE9-3266-49D9-8A98-48C359CCE593}" type="pres">
      <dgm:prSet presAssocID="{406EF14D-4B4F-4D65-9382-4F09E70C4108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A1B6DB9-1363-4010-8C52-1FDED8791D51}" type="pres">
      <dgm:prSet presAssocID="{406EF14D-4B4F-4D65-9382-4F09E70C4108}" presName="hierChild4" presStyleCnt="0"/>
      <dgm:spPr/>
    </dgm:pt>
    <dgm:pt modelId="{87321698-DCB4-4523-8E6A-98B503E54C4F}" type="pres">
      <dgm:prSet presAssocID="{6340E5CD-1999-4BB1-B526-88D6FE48329B}" presName="Name17" presStyleLbl="parChTrans1D3" presStyleIdx="1" presStyleCnt="3"/>
      <dgm:spPr/>
      <dgm:t>
        <a:bodyPr/>
        <a:lstStyle/>
        <a:p>
          <a:endParaRPr lang="de-DE"/>
        </a:p>
      </dgm:t>
    </dgm:pt>
    <dgm:pt modelId="{D80A6AF2-7AFD-40CA-95CB-604048D44BB5}" type="pres">
      <dgm:prSet presAssocID="{8BD8D467-DF4D-4ECD-9380-9AFEAD247489}" presName="hierRoot3" presStyleCnt="0"/>
      <dgm:spPr/>
    </dgm:pt>
    <dgm:pt modelId="{B8790793-BE35-4C2E-B769-32CE521D5810}" type="pres">
      <dgm:prSet presAssocID="{8BD8D467-DF4D-4ECD-9380-9AFEAD247489}" presName="composite3" presStyleCnt="0"/>
      <dgm:spPr/>
    </dgm:pt>
    <dgm:pt modelId="{E17CE4B0-287C-4651-B217-A493DEA94488}" type="pres">
      <dgm:prSet presAssocID="{8BD8D467-DF4D-4ECD-9380-9AFEAD247489}" presName="image3" presStyleLbl="node3" presStyleIdx="1" presStyleCnt="3" custLinFactNeighborX="70275" custLinFactNeighborY="22324"/>
      <dgm:spPr/>
    </dgm:pt>
    <dgm:pt modelId="{67E1BA75-A402-46E7-9497-A1ED6E7D23D3}" type="pres">
      <dgm:prSet presAssocID="{8BD8D467-DF4D-4ECD-9380-9AFEAD247489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FBD0A6-35F7-4FC6-911D-26693565A188}" type="pres">
      <dgm:prSet presAssocID="{8BD8D467-DF4D-4ECD-9380-9AFEAD247489}" presName="hierChild4" presStyleCnt="0"/>
      <dgm:spPr/>
    </dgm:pt>
    <dgm:pt modelId="{7E31F603-7D06-435B-AD59-4B2AB907675A}" type="pres">
      <dgm:prSet presAssocID="{8657E863-B0F4-4FAB-88A6-28563BAC77D4}" presName="Name10" presStyleLbl="parChTrans1D2" presStyleIdx="1" presStyleCnt="2"/>
      <dgm:spPr/>
      <dgm:t>
        <a:bodyPr/>
        <a:lstStyle/>
        <a:p>
          <a:endParaRPr lang="de-DE"/>
        </a:p>
      </dgm:t>
    </dgm:pt>
    <dgm:pt modelId="{B12430EB-C917-40C8-9440-056771264314}" type="pres">
      <dgm:prSet presAssocID="{F526809A-7B0E-471D-A07F-67FBDA44043A}" presName="hierRoot2" presStyleCnt="0"/>
      <dgm:spPr/>
    </dgm:pt>
    <dgm:pt modelId="{1C8062B6-EF51-4EAB-9C10-B94ECCCA8DE7}" type="pres">
      <dgm:prSet presAssocID="{F526809A-7B0E-471D-A07F-67FBDA44043A}" presName="composite2" presStyleCnt="0"/>
      <dgm:spPr/>
    </dgm:pt>
    <dgm:pt modelId="{C408A09C-F459-4799-8F12-30A9FE44EFA3}" type="pres">
      <dgm:prSet presAssocID="{F526809A-7B0E-471D-A07F-67FBDA44043A}" presName="image2" presStyleLbl="node2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4C93011-1886-4C6F-8EE9-383ADCBA2AE7}" type="pres">
      <dgm:prSet presAssocID="{F526809A-7B0E-471D-A07F-67FBDA44043A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23B735A-9B9D-48AE-9BD2-4213CB32F508}" type="pres">
      <dgm:prSet presAssocID="{F526809A-7B0E-471D-A07F-67FBDA44043A}" presName="hierChild3" presStyleCnt="0"/>
      <dgm:spPr/>
    </dgm:pt>
    <dgm:pt modelId="{B23FA655-6C66-4CBA-9B05-CCE3BFF6F897}" type="pres">
      <dgm:prSet presAssocID="{98849906-0769-4307-8CA1-B49DA66991CD}" presName="Name17" presStyleLbl="parChTrans1D3" presStyleIdx="2" presStyleCnt="3"/>
      <dgm:spPr/>
      <dgm:t>
        <a:bodyPr/>
        <a:lstStyle/>
        <a:p>
          <a:endParaRPr lang="de-DE"/>
        </a:p>
      </dgm:t>
    </dgm:pt>
    <dgm:pt modelId="{D0CBB4C6-4ED3-4A3B-93C5-8B8C12A60F16}" type="pres">
      <dgm:prSet presAssocID="{52CD30A2-F6C8-4379-8711-BBF92396C1FA}" presName="hierRoot3" presStyleCnt="0"/>
      <dgm:spPr/>
    </dgm:pt>
    <dgm:pt modelId="{45CDBF76-F80E-4D1D-BBEB-EC0B2BA8B23B}" type="pres">
      <dgm:prSet presAssocID="{52CD30A2-F6C8-4379-8711-BBF92396C1FA}" presName="composite3" presStyleCnt="0"/>
      <dgm:spPr/>
    </dgm:pt>
    <dgm:pt modelId="{ABABD0F5-778D-4B0E-97BB-73EBACC8F70C}" type="pres">
      <dgm:prSet presAssocID="{52CD30A2-F6C8-4379-8711-BBF92396C1FA}" presName="image3" presStyleLbl="node3" presStyleIdx="2" presStyleCnt="3" custLinFactX="-100000" custLinFactNeighborX="-104725" custLinFactNeighborY="2232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4F7A5C9-1D9B-489E-A6F5-C643BA4E395B}" type="pres">
      <dgm:prSet presAssocID="{52CD30A2-F6C8-4379-8711-BBF92396C1FA}" presName="text3" presStyleLbl="revTx" presStyleIdx="5" presStyleCnt="6" custLinFactX="-28867" custLinFactNeighborX="-100000" custLinFactNeighborY="320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F1D9325-CF17-4907-A0A3-F43609E1C73D}" type="pres">
      <dgm:prSet presAssocID="{52CD30A2-F6C8-4379-8711-BBF92396C1FA}" presName="hierChild4" presStyleCnt="0"/>
      <dgm:spPr/>
    </dgm:pt>
  </dgm:ptLst>
  <dgm:cxnLst>
    <dgm:cxn modelId="{1648622D-97D4-47E5-BC46-9B9DBE2F80AA}" type="presOf" srcId="{EB320F9F-B303-4406-9314-9238B9DFC279}" destId="{82EFF742-99CC-4E8A-93C1-66557E5F2FA7}" srcOrd="0" destOrd="0" presId="urn:microsoft.com/office/officeart/2009/layout/CirclePictureHierarchy"/>
    <dgm:cxn modelId="{1AA68747-30E9-4A9F-8683-D70759702DAB}" type="presOf" srcId="{6340E5CD-1999-4BB1-B526-88D6FE48329B}" destId="{87321698-DCB4-4523-8E6A-98B503E54C4F}" srcOrd="0" destOrd="0" presId="urn:microsoft.com/office/officeart/2009/layout/CirclePictureHierarchy"/>
    <dgm:cxn modelId="{6E407BD3-9EB5-4EFD-A180-9298B41E3013}" srcId="{5FEF29A8-A460-435D-BE80-3C9B8F82B040}" destId="{F526809A-7B0E-471D-A07F-67FBDA44043A}" srcOrd="1" destOrd="0" parTransId="{8657E863-B0F4-4FAB-88A6-28563BAC77D4}" sibTransId="{999F87DC-9188-403F-9CB6-894D7B477CAD}"/>
    <dgm:cxn modelId="{4639B274-0D45-4642-92CA-5D07023E7035}" srcId="{983E7B44-74C2-4230-B776-55765A2B02FC}" destId="{406EF14D-4B4F-4D65-9382-4F09E70C4108}" srcOrd="0" destOrd="0" parTransId="{79B1C228-D3C7-4EB1-91C4-3275ADA29947}" sibTransId="{F95CFC35-2E20-447A-ABD7-261C4E0B1C15}"/>
    <dgm:cxn modelId="{35215E65-A75D-42AE-84C7-F6312238C14F}" type="presOf" srcId="{F526809A-7B0E-471D-A07F-67FBDA44043A}" destId="{F4C93011-1886-4C6F-8EE9-383ADCBA2AE7}" srcOrd="0" destOrd="0" presId="urn:microsoft.com/office/officeart/2009/layout/CirclePictureHierarchy"/>
    <dgm:cxn modelId="{2A890351-4552-4433-AC33-3712A4C3421D}" type="presOf" srcId="{C2A6F428-FD33-4C7A-9CF9-A92F67BC0793}" destId="{E05ABAFE-9033-4D73-BCF9-755FFE5511A6}" srcOrd="0" destOrd="0" presId="urn:microsoft.com/office/officeart/2009/layout/CirclePictureHierarchy"/>
    <dgm:cxn modelId="{CAB294D5-3F43-4E43-AD1D-05A9AF8F2520}" type="presOf" srcId="{52CD30A2-F6C8-4379-8711-BBF92396C1FA}" destId="{64F7A5C9-1D9B-489E-A6F5-C643BA4E395B}" srcOrd="0" destOrd="0" presId="urn:microsoft.com/office/officeart/2009/layout/CirclePictureHierarchy"/>
    <dgm:cxn modelId="{872BA058-6151-48B3-96DA-58FA1755F1CD}" srcId="{983E7B44-74C2-4230-B776-55765A2B02FC}" destId="{8BD8D467-DF4D-4ECD-9380-9AFEAD247489}" srcOrd="1" destOrd="0" parTransId="{6340E5CD-1999-4BB1-B526-88D6FE48329B}" sibTransId="{4488006F-C105-4180-A2B0-EFE55F4D3D96}"/>
    <dgm:cxn modelId="{FB9D9F5C-89AF-4E56-A58A-700C6660B3B1}" type="presOf" srcId="{8BD8D467-DF4D-4ECD-9380-9AFEAD247489}" destId="{67E1BA75-A402-46E7-9497-A1ED6E7D23D3}" srcOrd="0" destOrd="0" presId="urn:microsoft.com/office/officeart/2009/layout/CirclePictureHierarchy"/>
    <dgm:cxn modelId="{325E0140-E5E2-425B-BA96-3E561493A9EC}" type="presOf" srcId="{79B1C228-D3C7-4EB1-91C4-3275ADA29947}" destId="{4C120062-FF42-4A0A-B18C-9E490B5BC719}" srcOrd="0" destOrd="0" presId="urn:microsoft.com/office/officeart/2009/layout/CirclePictureHierarchy"/>
    <dgm:cxn modelId="{44DDBC74-B9D6-45FA-8019-BB4650A6D9DB}" type="presOf" srcId="{8657E863-B0F4-4FAB-88A6-28563BAC77D4}" destId="{7E31F603-7D06-435B-AD59-4B2AB907675A}" srcOrd="0" destOrd="0" presId="urn:microsoft.com/office/officeart/2009/layout/CirclePictureHierarchy"/>
    <dgm:cxn modelId="{FB043248-C1EA-4930-976B-D77EF4CCEB39}" type="presOf" srcId="{98849906-0769-4307-8CA1-B49DA66991CD}" destId="{B23FA655-6C66-4CBA-9B05-CCE3BFF6F897}" srcOrd="0" destOrd="0" presId="urn:microsoft.com/office/officeart/2009/layout/CirclePictureHierarchy"/>
    <dgm:cxn modelId="{BEE6BF0A-4759-46EA-90A2-46B38F991691}" srcId="{C2A6F428-FD33-4C7A-9CF9-A92F67BC0793}" destId="{5FEF29A8-A460-435D-BE80-3C9B8F82B040}" srcOrd="0" destOrd="0" parTransId="{A5B284A0-3358-48BD-81E0-405978577559}" sibTransId="{6A5CC94E-4E90-495B-BC9B-0C1644B5B010}"/>
    <dgm:cxn modelId="{8FDC20A1-EEE2-486A-8077-DE1FF84693A5}" type="presOf" srcId="{406EF14D-4B4F-4D65-9382-4F09E70C4108}" destId="{78ECBCE9-3266-49D9-8A98-48C359CCE593}" srcOrd="0" destOrd="0" presId="urn:microsoft.com/office/officeart/2009/layout/CirclePictureHierarchy"/>
    <dgm:cxn modelId="{D967883E-2E8D-4A43-ACEB-529180141311}" srcId="{5FEF29A8-A460-435D-BE80-3C9B8F82B040}" destId="{983E7B44-74C2-4230-B776-55765A2B02FC}" srcOrd="0" destOrd="0" parTransId="{EB320F9F-B303-4406-9314-9238B9DFC279}" sibTransId="{B175647A-1FB3-44D4-B0CA-A0F7BDA7BFF1}"/>
    <dgm:cxn modelId="{DB66BD0F-7D64-4BDB-B765-8E5F448FD1DD}" srcId="{F526809A-7B0E-471D-A07F-67FBDA44043A}" destId="{52CD30A2-F6C8-4379-8711-BBF92396C1FA}" srcOrd="0" destOrd="0" parTransId="{98849906-0769-4307-8CA1-B49DA66991CD}" sibTransId="{E5C39C72-DF92-428D-999D-880949A7B6B5}"/>
    <dgm:cxn modelId="{CA1EA26B-FA4C-49B8-9E05-361BBEF85BC5}" type="presOf" srcId="{983E7B44-74C2-4230-B776-55765A2B02FC}" destId="{764E3374-A396-4374-AF85-AF839CA97633}" srcOrd="0" destOrd="0" presId="urn:microsoft.com/office/officeart/2009/layout/CirclePictureHierarchy"/>
    <dgm:cxn modelId="{6A403A28-E5FE-4355-965B-F9138F9BEDFD}" type="presOf" srcId="{5FEF29A8-A460-435D-BE80-3C9B8F82B040}" destId="{FECD8F7E-5164-4D2A-95B1-44B139DDACEC}" srcOrd="0" destOrd="0" presId="urn:microsoft.com/office/officeart/2009/layout/CirclePictureHierarchy"/>
    <dgm:cxn modelId="{13FCADB5-9DD6-4F0B-B5EC-2803A7F11DC6}" type="presParOf" srcId="{E05ABAFE-9033-4D73-BCF9-755FFE5511A6}" destId="{FAEFF61C-0752-4276-9CC7-D4509C49F776}" srcOrd="0" destOrd="0" presId="urn:microsoft.com/office/officeart/2009/layout/CirclePictureHierarchy"/>
    <dgm:cxn modelId="{CB4200CD-2B39-4B09-8F1E-96554B4147A6}" type="presParOf" srcId="{FAEFF61C-0752-4276-9CC7-D4509C49F776}" destId="{4E301A2A-A0FB-4632-8FA7-F72309EF1DC2}" srcOrd="0" destOrd="0" presId="urn:microsoft.com/office/officeart/2009/layout/CirclePictureHierarchy"/>
    <dgm:cxn modelId="{9EADD8C8-266F-4E8E-A86C-37BB3430CA0F}" type="presParOf" srcId="{4E301A2A-A0FB-4632-8FA7-F72309EF1DC2}" destId="{D54A1EE0-E6EB-4532-B569-D469CABE0881}" srcOrd="0" destOrd="0" presId="urn:microsoft.com/office/officeart/2009/layout/CirclePictureHierarchy"/>
    <dgm:cxn modelId="{F32D7F28-F1B0-49F6-A86B-67FDB60AB37A}" type="presParOf" srcId="{4E301A2A-A0FB-4632-8FA7-F72309EF1DC2}" destId="{FECD8F7E-5164-4D2A-95B1-44B139DDACEC}" srcOrd="1" destOrd="0" presId="urn:microsoft.com/office/officeart/2009/layout/CirclePictureHierarchy"/>
    <dgm:cxn modelId="{A4632102-DE4D-490E-B0B4-B3D910A3D1D4}" type="presParOf" srcId="{FAEFF61C-0752-4276-9CC7-D4509C49F776}" destId="{BFB1E3A0-A1A3-4786-8293-E8F80DDA5374}" srcOrd="1" destOrd="0" presId="urn:microsoft.com/office/officeart/2009/layout/CirclePictureHierarchy"/>
    <dgm:cxn modelId="{DF783BCF-25BE-43D3-8F0F-7964F0AC3C18}" type="presParOf" srcId="{BFB1E3A0-A1A3-4786-8293-E8F80DDA5374}" destId="{82EFF742-99CC-4E8A-93C1-66557E5F2FA7}" srcOrd="0" destOrd="0" presId="urn:microsoft.com/office/officeart/2009/layout/CirclePictureHierarchy"/>
    <dgm:cxn modelId="{4609F91A-8CE9-44E7-8BE7-7C8911BD561B}" type="presParOf" srcId="{BFB1E3A0-A1A3-4786-8293-E8F80DDA5374}" destId="{540D147D-B8B6-4655-A583-9CB59CC37A16}" srcOrd="1" destOrd="0" presId="urn:microsoft.com/office/officeart/2009/layout/CirclePictureHierarchy"/>
    <dgm:cxn modelId="{710447FE-DD34-4754-B1C9-7953E193BE52}" type="presParOf" srcId="{540D147D-B8B6-4655-A583-9CB59CC37A16}" destId="{0E339023-7135-46CF-B7ED-C1DE08C6A330}" srcOrd="0" destOrd="0" presId="urn:microsoft.com/office/officeart/2009/layout/CirclePictureHierarchy"/>
    <dgm:cxn modelId="{696D86AC-B134-4547-9D30-F999C4950A96}" type="presParOf" srcId="{0E339023-7135-46CF-B7ED-C1DE08C6A330}" destId="{05C0F285-B7F5-4E9D-BE98-2059FAD7DE90}" srcOrd="0" destOrd="0" presId="urn:microsoft.com/office/officeart/2009/layout/CirclePictureHierarchy"/>
    <dgm:cxn modelId="{A4451639-FE5D-44F3-80C2-50EC7CC0544D}" type="presParOf" srcId="{0E339023-7135-46CF-B7ED-C1DE08C6A330}" destId="{764E3374-A396-4374-AF85-AF839CA97633}" srcOrd="1" destOrd="0" presId="urn:microsoft.com/office/officeart/2009/layout/CirclePictureHierarchy"/>
    <dgm:cxn modelId="{4E11998E-48C6-4858-8EFF-506C875842D9}" type="presParOf" srcId="{540D147D-B8B6-4655-A583-9CB59CC37A16}" destId="{4F71FF77-55E5-4508-BB39-D0AE4BD0AA51}" srcOrd="1" destOrd="0" presId="urn:microsoft.com/office/officeart/2009/layout/CirclePictureHierarchy"/>
    <dgm:cxn modelId="{785A8A4C-0BF8-4D91-8E60-365BE71736F4}" type="presParOf" srcId="{4F71FF77-55E5-4508-BB39-D0AE4BD0AA51}" destId="{4C120062-FF42-4A0A-B18C-9E490B5BC719}" srcOrd="0" destOrd="0" presId="urn:microsoft.com/office/officeart/2009/layout/CirclePictureHierarchy"/>
    <dgm:cxn modelId="{6305772D-804C-4754-AF32-66F8F9E4C717}" type="presParOf" srcId="{4F71FF77-55E5-4508-BB39-D0AE4BD0AA51}" destId="{1523363E-4A90-4AC6-AC22-262D793FC8CC}" srcOrd="1" destOrd="0" presId="urn:microsoft.com/office/officeart/2009/layout/CirclePictureHierarchy"/>
    <dgm:cxn modelId="{6962E69E-AF93-4663-A7EB-99D90D82E03D}" type="presParOf" srcId="{1523363E-4A90-4AC6-AC22-262D793FC8CC}" destId="{08303BBA-8359-4052-8EFE-281ED05D58FA}" srcOrd="0" destOrd="0" presId="urn:microsoft.com/office/officeart/2009/layout/CirclePictureHierarchy"/>
    <dgm:cxn modelId="{D72CF23F-0DCC-4424-8143-AE6886FDFB74}" type="presParOf" srcId="{08303BBA-8359-4052-8EFE-281ED05D58FA}" destId="{56380CB4-1B1F-4BF0-BB98-94D8976AF9A8}" srcOrd="0" destOrd="0" presId="urn:microsoft.com/office/officeart/2009/layout/CirclePictureHierarchy"/>
    <dgm:cxn modelId="{25B492CD-B586-41A7-832C-B46F5556C54F}" type="presParOf" srcId="{08303BBA-8359-4052-8EFE-281ED05D58FA}" destId="{78ECBCE9-3266-49D9-8A98-48C359CCE593}" srcOrd="1" destOrd="0" presId="urn:microsoft.com/office/officeart/2009/layout/CirclePictureHierarchy"/>
    <dgm:cxn modelId="{A3B15F1B-2532-4BAB-9AAA-151000455195}" type="presParOf" srcId="{1523363E-4A90-4AC6-AC22-262D793FC8CC}" destId="{7A1B6DB9-1363-4010-8C52-1FDED8791D51}" srcOrd="1" destOrd="0" presId="urn:microsoft.com/office/officeart/2009/layout/CirclePictureHierarchy"/>
    <dgm:cxn modelId="{91688DDC-F6BF-4EBD-BA3E-71C6E0A2A8B3}" type="presParOf" srcId="{4F71FF77-55E5-4508-BB39-D0AE4BD0AA51}" destId="{87321698-DCB4-4523-8E6A-98B503E54C4F}" srcOrd="2" destOrd="0" presId="urn:microsoft.com/office/officeart/2009/layout/CirclePictureHierarchy"/>
    <dgm:cxn modelId="{7AA2E8C3-C2CE-4ADA-A0B6-18151B17708F}" type="presParOf" srcId="{4F71FF77-55E5-4508-BB39-D0AE4BD0AA51}" destId="{D80A6AF2-7AFD-40CA-95CB-604048D44BB5}" srcOrd="3" destOrd="0" presId="urn:microsoft.com/office/officeart/2009/layout/CirclePictureHierarchy"/>
    <dgm:cxn modelId="{32C08985-A6AE-42BB-9E92-BBCC8841C5D1}" type="presParOf" srcId="{D80A6AF2-7AFD-40CA-95CB-604048D44BB5}" destId="{B8790793-BE35-4C2E-B769-32CE521D5810}" srcOrd="0" destOrd="0" presId="urn:microsoft.com/office/officeart/2009/layout/CirclePictureHierarchy"/>
    <dgm:cxn modelId="{775FC02F-16D3-479D-8FDA-4BA7E2206DB8}" type="presParOf" srcId="{B8790793-BE35-4C2E-B769-32CE521D5810}" destId="{E17CE4B0-287C-4651-B217-A493DEA94488}" srcOrd="0" destOrd="0" presId="urn:microsoft.com/office/officeart/2009/layout/CirclePictureHierarchy"/>
    <dgm:cxn modelId="{E2990B2C-561E-4E72-9FBF-BEF18827A819}" type="presParOf" srcId="{B8790793-BE35-4C2E-B769-32CE521D5810}" destId="{67E1BA75-A402-46E7-9497-A1ED6E7D23D3}" srcOrd="1" destOrd="0" presId="urn:microsoft.com/office/officeart/2009/layout/CirclePictureHierarchy"/>
    <dgm:cxn modelId="{F2533F00-537C-4512-B8E2-411E0135E09D}" type="presParOf" srcId="{D80A6AF2-7AFD-40CA-95CB-604048D44BB5}" destId="{5FFBD0A6-35F7-4FC6-911D-26693565A188}" srcOrd="1" destOrd="0" presId="urn:microsoft.com/office/officeart/2009/layout/CirclePictureHierarchy"/>
    <dgm:cxn modelId="{A7C518DC-8E62-4B1C-AAF5-57B9556E5696}" type="presParOf" srcId="{BFB1E3A0-A1A3-4786-8293-E8F80DDA5374}" destId="{7E31F603-7D06-435B-AD59-4B2AB907675A}" srcOrd="2" destOrd="0" presId="urn:microsoft.com/office/officeart/2009/layout/CirclePictureHierarchy"/>
    <dgm:cxn modelId="{348572D9-E67E-4831-B344-929919979B88}" type="presParOf" srcId="{BFB1E3A0-A1A3-4786-8293-E8F80DDA5374}" destId="{B12430EB-C917-40C8-9440-056771264314}" srcOrd="3" destOrd="0" presId="urn:microsoft.com/office/officeart/2009/layout/CirclePictureHierarchy"/>
    <dgm:cxn modelId="{9AF3B773-9505-40BF-B0B2-7BAB4A021207}" type="presParOf" srcId="{B12430EB-C917-40C8-9440-056771264314}" destId="{1C8062B6-EF51-4EAB-9C10-B94ECCCA8DE7}" srcOrd="0" destOrd="0" presId="urn:microsoft.com/office/officeart/2009/layout/CirclePictureHierarchy"/>
    <dgm:cxn modelId="{C1D00D5F-4FB7-4F0D-90C7-D447BEF3417B}" type="presParOf" srcId="{1C8062B6-EF51-4EAB-9C10-B94ECCCA8DE7}" destId="{C408A09C-F459-4799-8F12-30A9FE44EFA3}" srcOrd="0" destOrd="0" presId="urn:microsoft.com/office/officeart/2009/layout/CirclePictureHierarchy"/>
    <dgm:cxn modelId="{297D1277-3ADA-448B-9D85-4D23818406F9}" type="presParOf" srcId="{1C8062B6-EF51-4EAB-9C10-B94ECCCA8DE7}" destId="{F4C93011-1886-4C6F-8EE9-383ADCBA2AE7}" srcOrd="1" destOrd="0" presId="urn:microsoft.com/office/officeart/2009/layout/CirclePictureHierarchy"/>
    <dgm:cxn modelId="{A55DB49E-39E4-4E33-8566-2F869406078D}" type="presParOf" srcId="{B12430EB-C917-40C8-9440-056771264314}" destId="{223B735A-9B9D-48AE-9BD2-4213CB32F508}" srcOrd="1" destOrd="0" presId="urn:microsoft.com/office/officeart/2009/layout/CirclePictureHierarchy"/>
    <dgm:cxn modelId="{D440B3F5-3CE4-4930-BF2B-67E71F3142B6}" type="presParOf" srcId="{223B735A-9B9D-48AE-9BD2-4213CB32F508}" destId="{B23FA655-6C66-4CBA-9B05-CCE3BFF6F897}" srcOrd="0" destOrd="0" presId="urn:microsoft.com/office/officeart/2009/layout/CirclePictureHierarchy"/>
    <dgm:cxn modelId="{1B36B5C6-8F43-4D1C-A9D3-268DDE25D621}" type="presParOf" srcId="{223B735A-9B9D-48AE-9BD2-4213CB32F508}" destId="{D0CBB4C6-4ED3-4A3B-93C5-8B8C12A60F16}" srcOrd="1" destOrd="0" presId="urn:microsoft.com/office/officeart/2009/layout/CirclePictureHierarchy"/>
    <dgm:cxn modelId="{1B8A9F3D-D761-4459-882C-79248A3D8F71}" type="presParOf" srcId="{D0CBB4C6-4ED3-4A3B-93C5-8B8C12A60F16}" destId="{45CDBF76-F80E-4D1D-BBEB-EC0B2BA8B23B}" srcOrd="0" destOrd="0" presId="urn:microsoft.com/office/officeart/2009/layout/CirclePictureHierarchy"/>
    <dgm:cxn modelId="{FFEC2BDA-7D6F-4396-91EF-2E099675A9C1}" type="presParOf" srcId="{45CDBF76-F80E-4D1D-BBEB-EC0B2BA8B23B}" destId="{ABABD0F5-778D-4B0E-97BB-73EBACC8F70C}" srcOrd="0" destOrd="0" presId="urn:microsoft.com/office/officeart/2009/layout/CirclePictureHierarchy"/>
    <dgm:cxn modelId="{AC92E6D4-9512-4F83-8431-AD116887DC78}" type="presParOf" srcId="{45CDBF76-F80E-4D1D-BBEB-EC0B2BA8B23B}" destId="{64F7A5C9-1D9B-489E-A6F5-C643BA4E395B}" srcOrd="1" destOrd="0" presId="urn:microsoft.com/office/officeart/2009/layout/CirclePictureHierarchy"/>
    <dgm:cxn modelId="{CD5BAF91-C4D6-41A6-983B-10E5C3B72660}" type="presParOf" srcId="{D0CBB4C6-4ED3-4A3B-93C5-8B8C12A60F16}" destId="{BF1D9325-CF17-4907-A0A3-F43609E1C73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57BFD-0C43-4712-B6F3-03ABD763D3F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391796A-43BD-477C-8796-6EDB75DEC156}">
      <dgm:prSet phldrT="[Text]"/>
      <dgm:spPr/>
      <dgm:t>
        <a:bodyPr/>
        <a:lstStyle/>
        <a:p>
          <a:r>
            <a:rPr lang="de-DE" dirty="0" smtClean="0"/>
            <a:t>Screening (5-10 Tage)</a:t>
          </a:r>
          <a:endParaRPr lang="de-DE" dirty="0"/>
        </a:p>
      </dgm:t>
    </dgm:pt>
    <dgm:pt modelId="{7C5A7E26-CC1E-490C-A1F5-6A6B7F78B1E3}" type="parTrans" cxnId="{C10A0AB1-986F-4488-8CEC-B3FCE3EA5437}">
      <dgm:prSet/>
      <dgm:spPr/>
      <dgm:t>
        <a:bodyPr/>
        <a:lstStyle/>
        <a:p>
          <a:endParaRPr lang="de-DE"/>
        </a:p>
      </dgm:t>
    </dgm:pt>
    <dgm:pt modelId="{474FCECD-FF1F-4CC0-8D1A-5CEBD5D0D157}" type="sibTrans" cxnId="{C10A0AB1-986F-4488-8CEC-B3FCE3EA5437}">
      <dgm:prSet/>
      <dgm:spPr/>
      <dgm:t>
        <a:bodyPr/>
        <a:lstStyle/>
        <a:p>
          <a:endParaRPr lang="de-DE"/>
        </a:p>
      </dgm:t>
    </dgm:pt>
    <dgm:pt modelId="{89261510-FD9C-42A0-B36D-D27E362CED5F}">
      <dgm:prSet phldrT="[Text]"/>
      <dgm:spPr/>
      <dgm:t>
        <a:bodyPr/>
        <a:lstStyle/>
        <a:p>
          <a:r>
            <a:rPr lang="de-DE" dirty="0" smtClean="0"/>
            <a:t>Asylgrenzverfahren (12 - 16 Wochen)</a:t>
          </a:r>
          <a:endParaRPr lang="de-DE" dirty="0"/>
        </a:p>
      </dgm:t>
    </dgm:pt>
    <dgm:pt modelId="{18D648AF-E6E1-42CA-99CA-A0DF530ED6CF}" type="parTrans" cxnId="{1196A204-5D64-4A43-88A5-0D1A40EAD940}">
      <dgm:prSet/>
      <dgm:spPr/>
      <dgm:t>
        <a:bodyPr/>
        <a:lstStyle/>
        <a:p>
          <a:endParaRPr lang="de-DE"/>
        </a:p>
      </dgm:t>
    </dgm:pt>
    <dgm:pt modelId="{90528855-908F-4343-9719-E4094047D26D}" type="sibTrans" cxnId="{1196A204-5D64-4A43-88A5-0D1A40EAD940}">
      <dgm:prSet/>
      <dgm:spPr/>
      <dgm:t>
        <a:bodyPr/>
        <a:lstStyle/>
        <a:p>
          <a:endParaRPr lang="de-DE"/>
        </a:p>
      </dgm:t>
    </dgm:pt>
    <dgm:pt modelId="{4B75910B-35E0-4F63-B93F-9D13CEF2B0CB}">
      <dgm:prSet phldrT="[Text]"/>
      <dgm:spPr/>
      <dgm:t>
        <a:bodyPr/>
        <a:lstStyle/>
        <a:p>
          <a:r>
            <a:rPr lang="de-DE" dirty="0" smtClean="0"/>
            <a:t>Abschiebungs-grenzverfahren (12 Wochen)</a:t>
          </a:r>
          <a:endParaRPr lang="de-DE" dirty="0"/>
        </a:p>
      </dgm:t>
    </dgm:pt>
    <dgm:pt modelId="{C70F62FC-3902-44B5-9689-E27637B74601}" type="parTrans" cxnId="{6F44F4F5-E79C-434C-874F-EE209D5B2B78}">
      <dgm:prSet/>
      <dgm:spPr/>
      <dgm:t>
        <a:bodyPr/>
        <a:lstStyle/>
        <a:p>
          <a:endParaRPr lang="de-DE"/>
        </a:p>
      </dgm:t>
    </dgm:pt>
    <dgm:pt modelId="{F04287D6-E2DC-4C59-B107-FE664622DDCE}" type="sibTrans" cxnId="{6F44F4F5-E79C-434C-874F-EE209D5B2B78}">
      <dgm:prSet/>
      <dgm:spPr/>
      <dgm:t>
        <a:bodyPr/>
        <a:lstStyle/>
        <a:p>
          <a:endParaRPr lang="de-DE"/>
        </a:p>
      </dgm:t>
    </dgm:pt>
    <dgm:pt modelId="{0E706E7E-D918-4F19-A644-D2CC9701F531}" type="pres">
      <dgm:prSet presAssocID="{DC457BFD-0C43-4712-B6F3-03ABD763D3F4}" presName="CompostProcess" presStyleCnt="0">
        <dgm:presLayoutVars>
          <dgm:dir/>
          <dgm:resizeHandles val="exact"/>
        </dgm:presLayoutVars>
      </dgm:prSet>
      <dgm:spPr/>
    </dgm:pt>
    <dgm:pt modelId="{16CD9AC4-54F8-4538-A295-935ABF7E02D9}" type="pres">
      <dgm:prSet presAssocID="{DC457BFD-0C43-4712-B6F3-03ABD763D3F4}" presName="arrow" presStyleLbl="bgShp" presStyleIdx="0" presStyleCnt="1" custLinFactNeighborX="0" custLinFactNeighborY="7087"/>
      <dgm:spPr/>
    </dgm:pt>
    <dgm:pt modelId="{BDD54FEA-6064-4684-BF20-638969A6BC73}" type="pres">
      <dgm:prSet presAssocID="{DC457BFD-0C43-4712-B6F3-03ABD763D3F4}" presName="linearProcess" presStyleCnt="0"/>
      <dgm:spPr/>
    </dgm:pt>
    <dgm:pt modelId="{74030750-75C6-48A0-8A22-43D28D8389C8}" type="pres">
      <dgm:prSet presAssocID="{2391796A-43BD-477C-8796-6EDB75DEC15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C29306-49F7-4784-AB77-5F86342D43B1}" type="pres">
      <dgm:prSet presAssocID="{474FCECD-FF1F-4CC0-8D1A-5CEBD5D0D157}" presName="sibTrans" presStyleCnt="0"/>
      <dgm:spPr/>
    </dgm:pt>
    <dgm:pt modelId="{659761FD-438C-4985-84AF-ACB10DB4184F}" type="pres">
      <dgm:prSet presAssocID="{89261510-FD9C-42A0-B36D-D27E362CED5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22C996-A4DD-4C7F-BC43-3AAF8A5B1E22}" type="pres">
      <dgm:prSet presAssocID="{90528855-908F-4343-9719-E4094047D26D}" presName="sibTrans" presStyleCnt="0"/>
      <dgm:spPr/>
    </dgm:pt>
    <dgm:pt modelId="{C30DDD57-B762-4EFE-B7EE-0B781594C61B}" type="pres">
      <dgm:prSet presAssocID="{4B75910B-35E0-4F63-B93F-9D13CEF2B0C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1AF89E2-5477-4F39-919A-8AA98C8174E9}" type="presOf" srcId="{4B75910B-35E0-4F63-B93F-9D13CEF2B0CB}" destId="{C30DDD57-B762-4EFE-B7EE-0B781594C61B}" srcOrd="0" destOrd="0" presId="urn:microsoft.com/office/officeart/2005/8/layout/hProcess9"/>
    <dgm:cxn modelId="{C10A0AB1-986F-4488-8CEC-B3FCE3EA5437}" srcId="{DC457BFD-0C43-4712-B6F3-03ABD763D3F4}" destId="{2391796A-43BD-477C-8796-6EDB75DEC156}" srcOrd="0" destOrd="0" parTransId="{7C5A7E26-CC1E-490C-A1F5-6A6B7F78B1E3}" sibTransId="{474FCECD-FF1F-4CC0-8D1A-5CEBD5D0D157}"/>
    <dgm:cxn modelId="{1196A204-5D64-4A43-88A5-0D1A40EAD940}" srcId="{DC457BFD-0C43-4712-B6F3-03ABD763D3F4}" destId="{89261510-FD9C-42A0-B36D-D27E362CED5F}" srcOrd="1" destOrd="0" parTransId="{18D648AF-E6E1-42CA-99CA-A0DF530ED6CF}" sibTransId="{90528855-908F-4343-9719-E4094047D26D}"/>
    <dgm:cxn modelId="{F319D8B8-1C66-4EED-B420-A10EF61467B3}" type="presOf" srcId="{2391796A-43BD-477C-8796-6EDB75DEC156}" destId="{74030750-75C6-48A0-8A22-43D28D8389C8}" srcOrd="0" destOrd="0" presId="urn:microsoft.com/office/officeart/2005/8/layout/hProcess9"/>
    <dgm:cxn modelId="{357C3E4D-7F3B-4D6B-A97C-B9BD9199A3A2}" type="presOf" srcId="{89261510-FD9C-42A0-B36D-D27E362CED5F}" destId="{659761FD-438C-4985-84AF-ACB10DB4184F}" srcOrd="0" destOrd="0" presId="urn:microsoft.com/office/officeart/2005/8/layout/hProcess9"/>
    <dgm:cxn modelId="{6F44F4F5-E79C-434C-874F-EE209D5B2B78}" srcId="{DC457BFD-0C43-4712-B6F3-03ABD763D3F4}" destId="{4B75910B-35E0-4F63-B93F-9D13CEF2B0CB}" srcOrd="2" destOrd="0" parTransId="{C70F62FC-3902-44B5-9689-E27637B74601}" sibTransId="{F04287D6-E2DC-4C59-B107-FE664622DDCE}"/>
    <dgm:cxn modelId="{23B037BF-9630-434D-965C-96D738C199E1}" type="presOf" srcId="{DC457BFD-0C43-4712-B6F3-03ABD763D3F4}" destId="{0E706E7E-D918-4F19-A644-D2CC9701F531}" srcOrd="0" destOrd="0" presId="urn:microsoft.com/office/officeart/2005/8/layout/hProcess9"/>
    <dgm:cxn modelId="{68A5D95D-DE97-4581-AA45-C77B3ACBA51C}" type="presParOf" srcId="{0E706E7E-D918-4F19-A644-D2CC9701F531}" destId="{16CD9AC4-54F8-4538-A295-935ABF7E02D9}" srcOrd="0" destOrd="0" presId="urn:microsoft.com/office/officeart/2005/8/layout/hProcess9"/>
    <dgm:cxn modelId="{01FF096D-AC06-4E4E-A7E6-0496905AE130}" type="presParOf" srcId="{0E706E7E-D918-4F19-A644-D2CC9701F531}" destId="{BDD54FEA-6064-4684-BF20-638969A6BC73}" srcOrd="1" destOrd="0" presId="urn:microsoft.com/office/officeart/2005/8/layout/hProcess9"/>
    <dgm:cxn modelId="{80289463-42C1-46CA-903A-EDD25716E8CF}" type="presParOf" srcId="{BDD54FEA-6064-4684-BF20-638969A6BC73}" destId="{74030750-75C6-48A0-8A22-43D28D8389C8}" srcOrd="0" destOrd="0" presId="urn:microsoft.com/office/officeart/2005/8/layout/hProcess9"/>
    <dgm:cxn modelId="{51436685-790F-46A9-8A60-93252670FA03}" type="presParOf" srcId="{BDD54FEA-6064-4684-BF20-638969A6BC73}" destId="{87C29306-49F7-4784-AB77-5F86342D43B1}" srcOrd="1" destOrd="0" presId="urn:microsoft.com/office/officeart/2005/8/layout/hProcess9"/>
    <dgm:cxn modelId="{9129125F-4114-4C6E-96DF-4A36179E050A}" type="presParOf" srcId="{BDD54FEA-6064-4684-BF20-638969A6BC73}" destId="{659761FD-438C-4985-84AF-ACB10DB4184F}" srcOrd="2" destOrd="0" presId="urn:microsoft.com/office/officeart/2005/8/layout/hProcess9"/>
    <dgm:cxn modelId="{F35764F7-6039-4401-920A-2DC073BBAD61}" type="presParOf" srcId="{BDD54FEA-6064-4684-BF20-638969A6BC73}" destId="{7A22C996-A4DD-4C7F-BC43-3AAF8A5B1E22}" srcOrd="3" destOrd="0" presId="urn:microsoft.com/office/officeart/2005/8/layout/hProcess9"/>
    <dgm:cxn modelId="{9578E5D3-815A-4C00-8AEC-4CA02380EE74}" type="presParOf" srcId="{BDD54FEA-6064-4684-BF20-638969A6BC73}" destId="{C30DDD57-B762-4EFE-B7EE-0B781594C6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FA655-6C66-4CBA-9B05-CCE3BFF6F897}">
      <dsp:nvSpPr>
        <dsp:cNvPr id="0" name=""/>
        <dsp:cNvSpPr/>
      </dsp:nvSpPr>
      <dsp:spPr>
        <a:xfrm>
          <a:off x="3011995" y="2413952"/>
          <a:ext cx="1560004" cy="410138"/>
        </a:xfrm>
        <a:custGeom>
          <a:avLst/>
          <a:gdLst/>
          <a:ahLst/>
          <a:cxnLst/>
          <a:rect l="0" t="0" r="0" b="0"/>
          <a:pathLst>
            <a:path>
              <a:moveTo>
                <a:pt x="1560004" y="0"/>
              </a:moveTo>
              <a:lnTo>
                <a:pt x="1560004" y="291076"/>
              </a:lnTo>
              <a:lnTo>
                <a:pt x="0" y="291076"/>
              </a:lnTo>
              <a:lnTo>
                <a:pt x="0" y="410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1F603-7D06-435B-AD59-4B2AB907675A}">
      <dsp:nvSpPr>
        <dsp:cNvPr id="0" name=""/>
        <dsp:cNvSpPr/>
      </dsp:nvSpPr>
      <dsp:spPr>
        <a:xfrm>
          <a:off x="3000375" y="1411922"/>
          <a:ext cx="1571625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7"/>
              </a:lnTo>
              <a:lnTo>
                <a:pt x="1571625" y="120967"/>
              </a:lnTo>
              <a:lnTo>
                <a:pt x="1571625" y="24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21698-DCB4-4523-8E6A-98B503E54C4F}">
      <dsp:nvSpPr>
        <dsp:cNvPr id="0" name=""/>
        <dsp:cNvSpPr/>
      </dsp:nvSpPr>
      <dsp:spPr>
        <a:xfrm>
          <a:off x="1428749" y="2413952"/>
          <a:ext cx="1583245" cy="41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76"/>
              </a:lnTo>
              <a:lnTo>
                <a:pt x="1583245" y="291076"/>
              </a:lnTo>
              <a:lnTo>
                <a:pt x="1583245" y="410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20062-FF42-4A0A-B18C-9E490B5BC719}">
      <dsp:nvSpPr>
        <dsp:cNvPr id="0" name=""/>
        <dsp:cNvSpPr/>
      </dsp:nvSpPr>
      <dsp:spPr>
        <a:xfrm>
          <a:off x="1196751" y="2413952"/>
          <a:ext cx="231998" cy="888047"/>
        </a:xfrm>
        <a:custGeom>
          <a:avLst/>
          <a:gdLst/>
          <a:ahLst/>
          <a:cxnLst/>
          <a:rect l="0" t="0" r="0" b="0"/>
          <a:pathLst>
            <a:path>
              <a:moveTo>
                <a:pt x="231998" y="0"/>
              </a:moveTo>
              <a:lnTo>
                <a:pt x="231998" y="768984"/>
              </a:lnTo>
              <a:lnTo>
                <a:pt x="0" y="768984"/>
              </a:lnTo>
              <a:lnTo>
                <a:pt x="0" y="8880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F742-99CC-4E8A-93C1-66557E5F2FA7}">
      <dsp:nvSpPr>
        <dsp:cNvPr id="0" name=""/>
        <dsp:cNvSpPr/>
      </dsp:nvSpPr>
      <dsp:spPr>
        <a:xfrm>
          <a:off x="1428749" y="1411922"/>
          <a:ext cx="1571625" cy="240030"/>
        </a:xfrm>
        <a:custGeom>
          <a:avLst/>
          <a:gdLst/>
          <a:ahLst/>
          <a:cxnLst/>
          <a:rect l="0" t="0" r="0" b="0"/>
          <a:pathLst>
            <a:path>
              <a:moveTo>
                <a:pt x="1571625" y="0"/>
              </a:moveTo>
              <a:lnTo>
                <a:pt x="1571625" y="120967"/>
              </a:lnTo>
              <a:lnTo>
                <a:pt x="0" y="120967"/>
              </a:lnTo>
              <a:lnTo>
                <a:pt x="0" y="24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A1EE0-E6EB-4532-B569-D469CABE0881}">
      <dsp:nvSpPr>
        <dsp:cNvPr id="0" name=""/>
        <dsp:cNvSpPr/>
      </dsp:nvSpPr>
      <dsp:spPr>
        <a:xfrm>
          <a:off x="2619375" y="649922"/>
          <a:ext cx="761999" cy="7619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8F7E-5164-4D2A-95B1-44B139DDACEC}">
      <dsp:nvSpPr>
        <dsp:cNvPr id="0" name=""/>
        <dsp:cNvSpPr/>
      </dsp:nvSpPr>
      <dsp:spPr>
        <a:xfrm>
          <a:off x="3381375" y="64801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Vorschlag von der Kommission</a:t>
          </a:r>
          <a:endParaRPr lang="de-DE" sz="1500" kern="1200" dirty="0"/>
        </a:p>
      </dsp:txBody>
      <dsp:txXfrm>
        <a:off x="3381375" y="648017"/>
        <a:ext cx="1143000" cy="761999"/>
      </dsp:txXfrm>
    </dsp:sp>
    <dsp:sp modelId="{05C0F285-B7F5-4E9D-BE98-2059FAD7DE90}">
      <dsp:nvSpPr>
        <dsp:cNvPr id="0" name=""/>
        <dsp:cNvSpPr/>
      </dsp:nvSpPr>
      <dsp:spPr>
        <a:xfrm>
          <a:off x="1047750" y="1651952"/>
          <a:ext cx="761999" cy="7619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E3374-A396-4374-AF85-AF839CA97633}">
      <dsp:nvSpPr>
        <dsp:cNvPr id="0" name=""/>
        <dsp:cNvSpPr/>
      </dsp:nvSpPr>
      <dsp:spPr>
        <a:xfrm>
          <a:off x="1809749" y="165004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Parlament: Änderungen</a:t>
          </a:r>
          <a:endParaRPr lang="de-DE" sz="1500" kern="1200" dirty="0"/>
        </a:p>
      </dsp:txBody>
      <dsp:txXfrm>
        <a:off x="1809749" y="1650047"/>
        <a:ext cx="1143000" cy="761999"/>
      </dsp:txXfrm>
    </dsp:sp>
    <dsp:sp modelId="{56380CB4-1B1F-4BF0-BB98-94D8976AF9A8}">
      <dsp:nvSpPr>
        <dsp:cNvPr id="0" name=""/>
        <dsp:cNvSpPr/>
      </dsp:nvSpPr>
      <dsp:spPr>
        <a:xfrm>
          <a:off x="815751" y="3302000"/>
          <a:ext cx="761999" cy="761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CBCE9-3266-49D9-8A98-48C359CCE593}">
      <dsp:nvSpPr>
        <dsp:cNvPr id="0" name=""/>
        <dsp:cNvSpPr/>
      </dsp:nvSpPr>
      <dsp:spPr>
        <a:xfrm>
          <a:off x="761999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/>
        </a:p>
      </dsp:txBody>
      <dsp:txXfrm>
        <a:off x="761999" y="2652077"/>
        <a:ext cx="1143000" cy="761999"/>
      </dsp:txXfrm>
    </dsp:sp>
    <dsp:sp modelId="{E17CE4B0-287C-4651-B217-A493DEA94488}">
      <dsp:nvSpPr>
        <dsp:cNvPr id="0" name=""/>
        <dsp:cNvSpPr/>
      </dsp:nvSpPr>
      <dsp:spPr>
        <a:xfrm>
          <a:off x="2630995" y="2824091"/>
          <a:ext cx="761999" cy="761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1BA75-A402-46E7-9497-A1ED6E7D23D3}">
      <dsp:nvSpPr>
        <dsp:cNvPr id="0" name=""/>
        <dsp:cNvSpPr/>
      </dsp:nvSpPr>
      <dsp:spPr>
        <a:xfrm>
          <a:off x="2857500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/>
        </a:p>
      </dsp:txBody>
      <dsp:txXfrm>
        <a:off x="2857500" y="2652077"/>
        <a:ext cx="1143000" cy="761999"/>
      </dsp:txXfrm>
    </dsp:sp>
    <dsp:sp modelId="{C408A09C-F459-4799-8F12-30A9FE44EFA3}">
      <dsp:nvSpPr>
        <dsp:cNvPr id="0" name=""/>
        <dsp:cNvSpPr/>
      </dsp:nvSpPr>
      <dsp:spPr>
        <a:xfrm>
          <a:off x="4191000" y="1651952"/>
          <a:ext cx="761999" cy="7619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93011-1886-4C6F-8EE9-383ADCBA2AE7}">
      <dsp:nvSpPr>
        <dsp:cNvPr id="0" name=""/>
        <dsp:cNvSpPr/>
      </dsp:nvSpPr>
      <dsp:spPr>
        <a:xfrm>
          <a:off x="4953000" y="165004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Rat: Änderungen</a:t>
          </a:r>
          <a:endParaRPr lang="de-DE" sz="1500" kern="1200" dirty="0"/>
        </a:p>
      </dsp:txBody>
      <dsp:txXfrm>
        <a:off x="4953000" y="1650047"/>
        <a:ext cx="1143000" cy="761999"/>
      </dsp:txXfrm>
    </dsp:sp>
    <dsp:sp modelId="{ABABD0F5-778D-4B0E-97BB-73EBACC8F70C}">
      <dsp:nvSpPr>
        <dsp:cNvPr id="0" name=""/>
        <dsp:cNvSpPr/>
      </dsp:nvSpPr>
      <dsp:spPr>
        <a:xfrm>
          <a:off x="2630995" y="2824091"/>
          <a:ext cx="761999" cy="761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7A5C9-1D9B-489E-A6F5-C643BA4E395B}">
      <dsp:nvSpPr>
        <dsp:cNvPr id="0" name=""/>
        <dsp:cNvSpPr/>
      </dsp:nvSpPr>
      <dsp:spPr>
        <a:xfrm>
          <a:off x="3480050" y="2896092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Trilog</a:t>
          </a:r>
          <a:endParaRPr lang="de-DE" sz="1500" kern="1200" dirty="0"/>
        </a:p>
      </dsp:txBody>
      <dsp:txXfrm>
        <a:off x="3480050" y="2896092"/>
        <a:ext cx="1143000" cy="76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FA655-6C66-4CBA-9B05-CCE3BFF6F897}">
      <dsp:nvSpPr>
        <dsp:cNvPr id="0" name=""/>
        <dsp:cNvSpPr/>
      </dsp:nvSpPr>
      <dsp:spPr>
        <a:xfrm>
          <a:off x="3011995" y="2444763"/>
          <a:ext cx="1560004" cy="410138"/>
        </a:xfrm>
        <a:custGeom>
          <a:avLst/>
          <a:gdLst/>
          <a:ahLst/>
          <a:cxnLst/>
          <a:rect l="0" t="0" r="0" b="0"/>
          <a:pathLst>
            <a:path>
              <a:moveTo>
                <a:pt x="1560004" y="0"/>
              </a:moveTo>
              <a:lnTo>
                <a:pt x="1560004" y="291076"/>
              </a:lnTo>
              <a:lnTo>
                <a:pt x="0" y="291076"/>
              </a:lnTo>
              <a:lnTo>
                <a:pt x="0" y="410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1F603-7D06-435B-AD59-4B2AB907675A}">
      <dsp:nvSpPr>
        <dsp:cNvPr id="0" name=""/>
        <dsp:cNvSpPr/>
      </dsp:nvSpPr>
      <dsp:spPr>
        <a:xfrm>
          <a:off x="3028551" y="1442733"/>
          <a:ext cx="1543448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7"/>
              </a:lnTo>
              <a:lnTo>
                <a:pt x="1543448" y="120967"/>
              </a:lnTo>
              <a:lnTo>
                <a:pt x="1543448" y="24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21698-DCB4-4523-8E6A-98B503E54C4F}">
      <dsp:nvSpPr>
        <dsp:cNvPr id="0" name=""/>
        <dsp:cNvSpPr/>
      </dsp:nvSpPr>
      <dsp:spPr>
        <a:xfrm>
          <a:off x="1428749" y="2444763"/>
          <a:ext cx="1583245" cy="41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76"/>
              </a:lnTo>
              <a:lnTo>
                <a:pt x="1583245" y="291076"/>
              </a:lnTo>
              <a:lnTo>
                <a:pt x="1583245" y="410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20062-FF42-4A0A-B18C-9E490B5BC719}">
      <dsp:nvSpPr>
        <dsp:cNvPr id="0" name=""/>
        <dsp:cNvSpPr/>
      </dsp:nvSpPr>
      <dsp:spPr>
        <a:xfrm>
          <a:off x="1196751" y="2444763"/>
          <a:ext cx="231998" cy="911261"/>
        </a:xfrm>
        <a:custGeom>
          <a:avLst/>
          <a:gdLst/>
          <a:ahLst/>
          <a:cxnLst/>
          <a:rect l="0" t="0" r="0" b="0"/>
          <a:pathLst>
            <a:path>
              <a:moveTo>
                <a:pt x="231998" y="0"/>
              </a:moveTo>
              <a:lnTo>
                <a:pt x="231998" y="792199"/>
              </a:lnTo>
              <a:lnTo>
                <a:pt x="0" y="792199"/>
              </a:lnTo>
              <a:lnTo>
                <a:pt x="0" y="911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F742-99CC-4E8A-93C1-66557E5F2FA7}">
      <dsp:nvSpPr>
        <dsp:cNvPr id="0" name=""/>
        <dsp:cNvSpPr/>
      </dsp:nvSpPr>
      <dsp:spPr>
        <a:xfrm>
          <a:off x="1428749" y="1442733"/>
          <a:ext cx="1599801" cy="240030"/>
        </a:xfrm>
        <a:custGeom>
          <a:avLst/>
          <a:gdLst/>
          <a:ahLst/>
          <a:cxnLst/>
          <a:rect l="0" t="0" r="0" b="0"/>
          <a:pathLst>
            <a:path>
              <a:moveTo>
                <a:pt x="1599801" y="0"/>
              </a:moveTo>
              <a:lnTo>
                <a:pt x="1599801" y="120967"/>
              </a:lnTo>
              <a:lnTo>
                <a:pt x="0" y="120967"/>
              </a:lnTo>
              <a:lnTo>
                <a:pt x="0" y="24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A1EE0-E6EB-4532-B569-D469CABE0881}">
      <dsp:nvSpPr>
        <dsp:cNvPr id="0" name=""/>
        <dsp:cNvSpPr/>
      </dsp:nvSpPr>
      <dsp:spPr>
        <a:xfrm>
          <a:off x="2591198" y="617206"/>
          <a:ext cx="874707" cy="8255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8F7E-5164-4D2A-95B1-44B139DDACEC}">
      <dsp:nvSpPr>
        <dsp:cNvPr id="0" name=""/>
        <dsp:cNvSpPr/>
      </dsp:nvSpPr>
      <dsp:spPr>
        <a:xfrm>
          <a:off x="3409551" y="647065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3409551" y="647065"/>
        <a:ext cx="1143000" cy="761999"/>
      </dsp:txXfrm>
    </dsp:sp>
    <dsp:sp modelId="{05C0F285-B7F5-4E9D-BE98-2059FAD7DE90}">
      <dsp:nvSpPr>
        <dsp:cNvPr id="0" name=""/>
        <dsp:cNvSpPr/>
      </dsp:nvSpPr>
      <dsp:spPr>
        <a:xfrm>
          <a:off x="1047750" y="1682763"/>
          <a:ext cx="761999" cy="7619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E3374-A396-4374-AF85-AF839CA97633}">
      <dsp:nvSpPr>
        <dsp:cNvPr id="0" name=""/>
        <dsp:cNvSpPr/>
      </dsp:nvSpPr>
      <dsp:spPr>
        <a:xfrm>
          <a:off x="1809749" y="1680858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Parlament: Zustimmung</a:t>
          </a:r>
          <a:endParaRPr lang="de-DE" sz="1500" kern="1200" dirty="0"/>
        </a:p>
      </dsp:txBody>
      <dsp:txXfrm>
        <a:off x="1809749" y="1680858"/>
        <a:ext cx="1143000" cy="761999"/>
      </dsp:txXfrm>
    </dsp:sp>
    <dsp:sp modelId="{56380CB4-1B1F-4BF0-BB98-94D8976AF9A8}">
      <dsp:nvSpPr>
        <dsp:cNvPr id="0" name=""/>
        <dsp:cNvSpPr/>
      </dsp:nvSpPr>
      <dsp:spPr>
        <a:xfrm>
          <a:off x="815751" y="3356025"/>
          <a:ext cx="761999" cy="70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CBCE9-3266-49D9-8A98-48C359CCE593}">
      <dsp:nvSpPr>
        <dsp:cNvPr id="0" name=""/>
        <dsp:cNvSpPr/>
      </dsp:nvSpPr>
      <dsp:spPr>
        <a:xfrm>
          <a:off x="761999" y="2682888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/>
        </a:p>
      </dsp:txBody>
      <dsp:txXfrm>
        <a:off x="761999" y="2682888"/>
        <a:ext cx="1143000" cy="761999"/>
      </dsp:txXfrm>
    </dsp:sp>
    <dsp:sp modelId="{E17CE4B0-287C-4651-B217-A493DEA94488}">
      <dsp:nvSpPr>
        <dsp:cNvPr id="0" name=""/>
        <dsp:cNvSpPr/>
      </dsp:nvSpPr>
      <dsp:spPr>
        <a:xfrm>
          <a:off x="2630995" y="2854902"/>
          <a:ext cx="761999" cy="761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1BA75-A402-46E7-9497-A1ED6E7D23D3}">
      <dsp:nvSpPr>
        <dsp:cNvPr id="0" name=""/>
        <dsp:cNvSpPr/>
      </dsp:nvSpPr>
      <dsp:spPr>
        <a:xfrm>
          <a:off x="2857500" y="2682888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/>
        </a:p>
      </dsp:txBody>
      <dsp:txXfrm>
        <a:off x="2857500" y="2682888"/>
        <a:ext cx="1143000" cy="761999"/>
      </dsp:txXfrm>
    </dsp:sp>
    <dsp:sp modelId="{C408A09C-F459-4799-8F12-30A9FE44EFA3}">
      <dsp:nvSpPr>
        <dsp:cNvPr id="0" name=""/>
        <dsp:cNvSpPr/>
      </dsp:nvSpPr>
      <dsp:spPr>
        <a:xfrm>
          <a:off x="4191000" y="1682763"/>
          <a:ext cx="761999" cy="7619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93011-1886-4C6F-8EE9-383ADCBA2AE7}">
      <dsp:nvSpPr>
        <dsp:cNvPr id="0" name=""/>
        <dsp:cNvSpPr/>
      </dsp:nvSpPr>
      <dsp:spPr>
        <a:xfrm>
          <a:off x="4953000" y="1680858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Rat: Zustimmung</a:t>
          </a:r>
          <a:endParaRPr lang="de-DE" sz="1500" kern="1200" dirty="0"/>
        </a:p>
      </dsp:txBody>
      <dsp:txXfrm>
        <a:off x="4953000" y="1680858"/>
        <a:ext cx="1143000" cy="761999"/>
      </dsp:txXfrm>
    </dsp:sp>
    <dsp:sp modelId="{ABABD0F5-778D-4B0E-97BB-73EBACC8F70C}">
      <dsp:nvSpPr>
        <dsp:cNvPr id="0" name=""/>
        <dsp:cNvSpPr/>
      </dsp:nvSpPr>
      <dsp:spPr>
        <a:xfrm>
          <a:off x="2630995" y="2854902"/>
          <a:ext cx="761999" cy="7619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7A5C9-1D9B-489E-A6F5-C643BA4E395B}">
      <dsp:nvSpPr>
        <dsp:cNvPr id="0" name=""/>
        <dsp:cNvSpPr/>
      </dsp:nvSpPr>
      <dsp:spPr>
        <a:xfrm>
          <a:off x="3480050" y="2926904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Rechtsakt</a:t>
          </a:r>
          <a:endParaRPr lang="de-DE" sz="1500" kern="1200" dirty="0"/>
        </a:p>
      </dsp:txBody>
      <dsp:txXfrm>
        <a:off x="3480050" y="2926904"/>
        <a:ext cx="1143000" cy="761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D9AC4-54F8-4538-A295-935ABF7E02D9}">
      <dsp:nvSpPr>
        <dsp:cNvPr id="0" name=""/>
        <dsp:cNvSpPr/>
      </dsp:nvSpPr>
      <dsp:spPr>
        <a:xfrm>
          <a:off x="441923" y="0"/>
          <a:ext cx="5008468" cy="34879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30750-75C6-48A0-8A22-43D28D8389C8}">
      <dsp:nvSpPr>
        <dsp:cNvPr id="0" name=""/>
        <dsp:cNvSpPr/>
      </dsp:nvSpPr>
      <dsp:spPr>
        <a:xfrm>
          <a:off x="6329" y="1046380"/>
          <a:ext cx="1896589" cy="1395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Screening (5-10 Tage)</a:t>
          </a:r>
          <a:endParaRPr lang="de-DE" sz="1600" kern="1200" dirty="0"/>
        </a:p>
      </dsp:txBody>
      <dsp:txXfrm>
        <a:off x="74436" y="1114487"/>
        <a:ext cx="1760375" cy="1258960"/>
      </dsp:txXfrm>
    </dsp:sp>
    <dsp:sp modelId="{659761FD-438C-4985-84AF-ACB10DB4184F}">
      <dsp:nvSpPr>
        <dsp:cNvPr id="0" name=""/>
        <dsp:cNvSpPr/>
      </dsp:nvSpPr>
      <dsp:spPr>
        <a:xfrm>
          <a:off x="1997863" y="1046380"/>
          <a:ext cx="1896589" cy="1395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Asylgrenzverfahren (12 - 16 Wochen)</a:t>
          </a:r>
          <a:endParaRPr lang="de-DE" sz="1600" kern="1200" dirty="0"/>
        </a:p>
      </dsp:txBody>
      <dsp:txXfrm>
        <a:off x="2065970" y="1114487"/>
        <a:ext cx="1760375" cy="1258960"/>
      </dsp:txXfrm>
    </dsp:sp>
    <dsp:sp modelId="{C30DDD57-B762-4EFE-B7EE-0B781594C61B}">
      <dsp:nvSpPr>
        <dsp:cNvPr id="0" name=""/>
        <dsp:cNvSpPr/>
      </dsp:nvSpPr>
      <dsp:spPr>
        <a:xfrm>
          <a:off x="3989397" y="1046380"/>
          <a:ext cx="1896589" cy="1395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Abschiebungs-grenzverfahren (12 Wochen)</a:t>
          </a:r>
          <a:endParaRPr lang="de-DE" sz="1600" kern="1200" dirty="0"/>
        </a:p>
      </dsp:txBody>
      <dsp:txXfrm>
        <a:off x="4057504" y="1114487"/>
        <a:ext cx="1760375" cy="125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8640-F1F4-4B33-A182-523E521DEF76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71AA-4B7B-4786-A982-31AD3344E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87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69F7F-3922-43C0-8036-C9EC4985B872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E0FC2-5BD9-44E9-BD38-E1EC2CF2A7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43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05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27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10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10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10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13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10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13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61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35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E0FC2-5BD9-44E9-BD38-E1EC2CF2A79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2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91F4-A9BD-439E-B8EF-6A7EE9F10F47}" type="datetime1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39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D85-D47D-4DA3-8CB8-C3BA7F58A6EC}" type="datetime1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84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C18-D60B-42A7-B39E-E62F71EA4DBA}" type="datetime1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3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B85F-FB04-44D9-AEA2-BB7C1BC639FC}" type="datetime1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85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0444-1466-4702-B347-EB5410BB35E6}" type="datetime1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33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019-99EF-4614-90EC-75D4BE896C58}" type="datetime1">
              <a:rPr lang="de-DE" smtClean="0"/>
              <a:t>16.11.2023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8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244A-A1C7-4EF9-B67A-0DB4CDA256C2}" type="datetime1">
              <a:rPr lang="de-DE" smtClean="0"/>
              <a:t>16.11.2023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2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91D3-35D7-476F-9045-C7243FC660AD}" type="datetime1">
              <a:rPr lang="de-DE" smtClean="0"/>
              <a:t>16.11.2023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8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27F3-6C31-4717-AF45-0CBD20CEB936}" type="datetime1">
              <a:rPr lang="de-DE" smtClean="0"/>
              <a:t>16.11.2023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3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7AA1-1D43-4C57-B9E3-AFC550D97A4F}" type="datetime1">
              <a:rPr lang="de-DE" smtClean="0"/>
              <a:t>16.11.2023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60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5700-6CA8-4F34-A32B-7F7F148BC4F3}" type="datetime1">
              <a:rPr lang="de-DE" smtClean="0"/>
              <a:t>16.11.2023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1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D9AA-C607-4B78-A429-C75DCD44F96B}" type="datetime1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Vortrag „New Pact“, 18.03.2021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F104-D167-42F5-964E-A5E375A7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0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asyl.de/spenden/" TargetMode="External"/><Relationship Id="rId5" Type="http://schemas.openxmlformats.org/officeDocument/2006/relationships/hyperlink" Target="https://www.proasyl.de/newsletter-abonnieren/" TargetMode="External"/><Relationship Id="rId4" Type="http://schemas.openxmlformats.org/officeDocument/2006/relationships/hyperlink" Target="https://aktion.proasyl.de/keine-haftlag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979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latin typeface="Myriad Pro" pitchFamily="34" charset="0"/>
              </a:rPr>
              <a:t>Reform des Gemeinsamen Europäischen Asylsystems</a:t>
            </a:r>
            <a:br>
              <a:rPr lang="de-DE" dirty="0" smtClean="0">
                <a:latin typeface="Myriad Pro" pitchFamily="34" charset="0"/>
              </a:rPr>
            </a:br>
            <a:r>
              <a:rPr lang="de-DE" dirty="0" smtClean="0">
                <a:latin typeface="Myriad Pro" pitchFamily="34" charset="0"/>
              </a:rPr>
              <a:t/>
            </a:r>
            <a:br>
              <a:rPr lang="de-DE" dirty="0" smtClean="0">
                <a:latin typeface="Myriad Pro" pitchFamily="34" charset="0"/>
              </a:rPr>
            </a:br>
            <a:r>
              <a:rPr lang="de-DE" sz="2700" dirty="0" smtClean="0">
                <a:latin typeface="Myriad Pro" pitchFamily="34" charset="0"/>
              </a:rPr>
              <a:t>Die Aushebelung des Flüchtlingsschutzes droht</a:t>
            </a:r>
            <a:endParaRPr lang="de-DE" sz="2700" dirty="0">
              <a:latin typeface="Myriad Pro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29200"/>
            <a:ext cx="4308430" cy="10857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5231" y="463106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Myriad Pro" pitchFamily="34" charset="0"/>
              </a:rPr>
              <a:t>Wiebke Judith, Rechtspolitische Sprecherin</a:t>
            </a:r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Was macht PRO ASYL?</a:t>
            </a:r>
            <a:endParaRPr lang="de-DE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067">
            <a:off x="5363844" y="4053001"/>
            <a:ext cx="3599890" cy="239992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Selbst </a:t>
            </a:r>
            <a:r>
              <a:rPr lang="de-DE" sz="2400" dirty="0"/>
              <a:t>aktiv werden: </a:t>
            </a:r>
            <a:r>
              <a:rPr lang="de-DE" sz="2400" dirty="0">
                <a:hlinkClick r:id="rId4"/>
              </a:rPr>
              <a:t>https://aktion.proasyl.de/keine-haftlager</a:t>
            </a:r>
            <a:r>
              <a:rPr lang="de-DE" sz="2400" dirty="0" smtClean="0">
                <a:hlinkClick r:id="rId4"/>
              </a:rPr>
              <a:t>/</a:t>
            </a:r>
            <a:endParaRPr lang="de-DE" sz="2400" dirty="0" smtClean="0"/>
          </a:p>
          <a:p>
            <a:r>
              <a:rPr lang="de-DE" sz="2400" dirty="0"/>
              <a:t>Informiert bleiben: </a:t>
            </a:r>
            <a:r>
              <a:rPr lang="de-DE" sz="2400" dirty="0">
                <a:hlinkClick r:id="rId5"/>
              </a:rPr>
              <a:t>https://www.proasyl.de/newsletter-abonnieren</a:t>
            </a:r>
            <a:r>
              <a:rPr lang="de-DE" sz="2400" dirty="0" smtClean="0">
                <a:hlinkClick r:id="rId5"/>
              </a:rPr>
              <a:t>/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Unsere unabhängige </a:t>
            </a:r>
            <a:r>
              <a:rPr lang="de-DE" sz="2400" dirty="0"/>
              <a:t>Arbeit unterstützen: </a:t>
            </a:r>
            <a:r>
              <a:rPr lang="de-DE" sz="2400" dirty="0">
                <a:hlinkClick r:id="rId6"/>
              </a:rPr>
              <a:t>https://www.proasyl.de/spenden</a:t>
            </a:r>
            <a:r>
              <a:rPr lang="de-DE" sz="2400" dirty="0" smtClean="0">
                <a:hlinkClick r:id="rId6"/>
              </a:rPr>
              <a:t>/</a:t>
            </a:r>
            <a:r>
              <a:rPr lang="de-DE" sz="2400" dirty="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966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latin typeface="Myriad Pro" pitchFamily="34" charset="0"/>
              </a:rPr>
              <a:t>ViELEN</a:t>
            </a:r>
            <a:r>
              <a:rPr lang="de-DE" dirty="0" smtClean="0">
                <a:latin typeface="Myriad Pro" pitchFamily="34" charset="0"/>
              </a:rPr>
              <a:t> DANK FÜR DIE AUFMERKSAMKEIT!</a:t>
            </a:r>
            <a:r>
              <a:rPr lang="de-DE" dirty="0">
                <a:latin typeface="Myriad Pro" pitchFamily="34" charset="0"/>
              </a:rPr>
              <a:t/>
            </a:r>
            <a:br>
              <a:rPr lang="de-DE" dirty="0">
                <a:latin typeface="Myriad Pro" pitchFamily="34" charset="0"/>
              </a:rPr>
            </a:br>
            <a:r>
              <a:rPr lang="de-DE" dirty="0">
                <a:latin typeface="Myriad Pro" pitchFamily="34" charset="0"/>
              </a:rPr>
              <a:t/>
            </a:r>
            <a:br>
              <a:rPr lang="de-DE" dirty="0">
                <a:latin typeface="Myriad Pro" pitchFamily="34" charset="0"/>
              </a:rPr>
            </a:br>
            <a:r>
              <a:rPr lang="de-DE" dirty="0">
                <a:latin typeface="Myriad Pro" pitchFamily="34" charset="0"/>
              </a:rPr>
              <a:t/>
            </a:r>
            <a:br>
              <a:rPr lang="de-DE" dirty="0">
                <a:latin typeface="Myriad Pro" pitchFamily="34" charset="0"/>
              </a:rPr>
            </a:br>
            <a:endParaRPr lang="de-DE" sz="2700" b="1" dirty="0">
              <a:latin typeface="Myriad Pro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400" dirty="0">
              <a:latin typeface="Myriad Pro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3 Gefahren für den Flüchtlingsschutz in Europa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700" b="1" dirty="0">
              <a:latin typeface="Myriad Pro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3993307"/>
          </a:xfrm>
        </p:spPr>
        <p:txBody>
          <a:bodyPr>
            <a:normAutofit/>
          </a:bodyPr>
          <a:lstStyle/>
          <a:p>
            <a:pPr lvl="0"/>
            <a:r>
              <a:rPr lang="de-DE" sz="2800" dirty="0" smtClean="0"/>
              <a:t>Auslagerung </a:t>
            </a:r>
            <a:r>
              <a:rPr lang="de-DE" sz="2800" dirty="0"/>
              <a:t>an letztlich unsichere außereuropäische </a:t>
            </a:r>
            <a:r>
              <a:rPr lang="de-DE" sz="2800" dirty="0" smtClean="0"/>
              <a:t>Drittstaaten</a:t>
            </a:r>
          </a:p>
          <a:p>
            <a:pPr lvl="0"/>
            <a:r>
              <a:rPr lang="de-DE" sz="2800" dirty="0" smtClean="0"/>
              <a:t>Grenzverfahren </a:t>
            </a:r>
            <a:r>
              <a:rPr lang="de-DE" sz="2800" dirty="0"/>
              <a:t>unter Haftbedingungen an den </a:t>
            </a:r>
            <a:r>
              <a:rPr lang="de-DE" sz="2800" dirty="0" smtClean="0"/>
              <a:t>Außengrenzen</a:t>
            </a:r>
          </a:p>
          <a:p>
            <a:pPr lvl="0"/>
            <a:r>
              <a:rPr lang="de-DE" sz="2800" dirty="0" smtClean="0"/>
              <a:t>Keine </a:t>
            </a:r>
            <a:r>
              <a:rPr lang="de-DE" sz="2800" dirty="0"/>
              <a:t>Lösung für die echten Probleme der europäischen Flüchtlingspolitik</a:t>
            </a:r>
          </a:p>
          <a:p>
            <a:pPr marL="0" indent="0">
              <a:buNone/>
            </a:pPr>
            <a:endParaRPr lang="de-DE" sz="2400" dirty="0">
              <a:latin typeface="Myriad Pro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827584" y="5229200"/>
            <a:ext cx="5544616" cy="11521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Reform des Gemeinsamen Europäischen Asylsystems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3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977377011"/>
              </p:ext>
            </p:extLst>
          </p:nvPr>
        </p:nvGraphicFramePr>
        <p:xfrm>
          <a:off x="1504473" y="2881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/>
          <p:cNvSpPr/>
          <p:nvPr/>
        </p:nvSpPr>
        <p:spPr>
          <a:xfrm>
            <a:off x="1979712" y="3068960"/>
            <a:ext cx="1296144" cy="129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e-DE" sz="4000" dirty="0" smtClean="0"/>
              <a:t>Was ist bisher geschehen?</a:t>
            </a:r>
            <a:endParaRPr lang="de-DE" sz="4000" dirty="0"/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690047128"/>
              </p:ext>
            </p:extLst>
          </p:nvPr>
        </p:nvGraphicFramePr>
        <p:xfrm>
          <a:off x="1494311" y="24173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Rechteck 8"/>
          <p:cNvSpPr/>
          <p:nvPr/>
        </p:nvSpPr>
        <p:spPr>
          <a:xfrm>
            <a:off x="2123728" y="5229200"/>
            <a:ext cx="12961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619435" y="2564904"/>
            <a:ext cx="1848251" cy="172819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7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922114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Auslagerung an letztlich unsichere außereuropäische Drittstaaten</a:t>
            </a:r>
            <a:br>
              <a:rPr lang="de-DE" dirty="0"/>
            </a:br>
            <a:endParaRPr lang="de-DE" dirty="0">
              <a:latin typeface="Myriad Pro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3"/>
            <a:ext cx="4421543" cy="3024336"/>
          </a:xfrm>
        </p:spPr>
      </p:pic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98" y="2204864"/>
            <a:ext cx="5260938" cy="29668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2852936"/>
            <a:ext cx="5854214" cy="32819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56792"/>
            <a:ext cx="4319542" cy="32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979712" y="3068960"/>
            <a:ext cx="1296144" cy="129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Auslagerung an letztlich unsichere außereuropäische Drittstaaten</a:t>
            </a:r>
            <a:endParaRPr lang="de-DE" sz="40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i="1" dirty="0" smtClean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r>
              <a:rPr lang="de-DE" sz="2800" i="1" dirty="0" smtClean="0"/>
              <a:t>Die </a:t>
            </a:r>
            <a:r>
              <a:rPr lang="de-DE" sz="2800" i="1" dirty="0"/>
              <a:t>Bundesregierung wird prüfen, ob die Feststellung des Schutzstatus </a:t>
            </a:r>
            <a:r>
              <a:rPr lang="de-DE" sz="2800" i="1" dirty="0" smtClean="0"/>
              <a:t>von Geflüchteten </a:t>
            </a:r>
            <a:r>
              <a:rPr lang="de-DE" sz="2800" i="1" dirty="0"/>
              <a:t>unter Achtung der Genfer </a:t>
            </a:r>
            <a:r>
              <a:rPr lang="de-DE" sz="2800" i="1" dirty="0" smtClean="0"/>
              <a:t> Flüchtlingskonvention </a:t>
            </a:r>
            <a:r>
              <a:rPr lang="de-DE" sz="2800" i="1" dirty="0"/>
              <a:t>und der </a:t>
            </a:r>
            <a:r>
              <a:rPr lang="de-DE" sz="2800" i="1" dirty="0" smtClean="0"/>
              <a:t>Europäischen Menschenrechtskonvention </a:t>
            </a:r>
            <a:r>
              <a:rPr lang="de-DE" sz="2800" i="1" dirty="0"/>
              <a:t>zukünftig auch in Transit- oder Drittstaaten erfolgen kann</a:t>
            </a:r>
            <a:r>
              <a:rPr lang="de-DE" sz="2800" i="1" dirty="0" smtClean="0"/>
              <a:t>.</a:t>
            </a:r>
            <a:r>
              <a:rPr lang="de-DE" sz="2800" i="1" dirty="0" smtClean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endParaRPr lang="de-DE" sz="2800" i="1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123728" y="5229200"/>
            <a:ext cx="12961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smtClean="0"/>
              <a:t>Gefahr von „sicheren Drittstaaten“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9156" y="2318265"/>
            <a:ext cx="4325738" cy="2883825"/>
          </a:xfrm>
        </p:spPr>
      </p:pic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82235" y="1916832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Anforderungen an „sichere Drittstaaten“ werden stark abgesenkt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Gerade für Personen im Grenzverfahren wird es praktisch nahezu unmöglich sein, sich effektiv gegen eine Ablehnung zu wehren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Deals mit autokratischen Drittstaaten werden erleichtert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EU kann sich weitgehend aus dem internationalen Flüchtlingsschutz zurück ziehen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6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6652"/>
            <a:ext cx="6264696" cy="626469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692696"/>
            <a:ext cx="7005464" cy="1296144"/>
          </a:xfrm>
        </p:spPr>
        <p:txBody>
          <a:bodyPr>
            <a:normAutofit fontScale="90000"/>
          </a:bodyPr>
          <a:lstStyle/>
          <a:p>
            <a:pPr lvl="0"/>
            <a:r>
              <a:rPr lang="de-DE" sz="4000" dirty="0">
                <a:solidFill>
                  <a:schemeClr val="bg1"/>
                </a:solidFill>
              </a:rPr>
              <a:t>Grenzverfahren unter Haftbedingungen an den Außengrenzen</a:t>
            </a:r>
          </a:p>
        </p:txBody>
      </p:sp>
    </p:spTree>
    <p:extLst>
      <p:ext uri="{BB962C8B-B14F-4D97-AF65-F5344CB8AC3E}">
        <p14:creationId xmlns:p14="http://schemas.microsoft.com/office/powerpoint/2010/main" val="3009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066130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/>
              <a:t>Grenzverfahren unter Haftbedingungen an den Außengrenzen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9280"/>
            <a:ext cx="2004174" cy="505068"/>
          </a:xfrm>
          <a:prstGeom prst="rect">
            <a:avLst/>
          </a:prstGeom>
        </p:spPr>
      </p:pic>
      <p:pic>
        <p:nvPicPr>
          <p:cNvPr id="8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531998" cy="4531998"/>
          </a:xfrm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44835000"/>
              </p:ext>
            </p:extLst>
          </p:nvPr>
        </p:nvGraphicFramePr>
        <p:xfrm>
          <a:off x="2771800" y="1772816"/>
          <a:ext cx="5892316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465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D9AC4-54F8-4538-A295-935ABF7E0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16CD9AC4-54F8-4538-A295-935ABF7E0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16CD9AC4-54F8-4538-A295-935ABF7E0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30750-75C6-48A0-8A22-43D28D83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74030750-75C6-48A0-8A22-43D28D83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74030750-75C6-48A0-8A22-43D28D83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9761FD-438C-4985-84AF-ACB10DB4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659761FD-438C-4985-84AF-ACB10DB4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659761FD-438C-4985-84AF-ACB10DB4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0DDD57-B762-4EFE-B7EE-0B781594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C30DDD57-B762-4EFE-B7EE-0B781594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C30DDD57-B762-4EFE-B7EE-0B781594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4" y="711341"/>
            <a:ext cx="8136704" cy="543531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Keine Lösung für die echten Probleme der europäischen Flüchtlingspolitik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76256" y="619488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© Christian </a:t>
            </a:r>
            <a:r>
              <a:rPr lang="de-DE" sz="1200" dirty="0" err="1" smtClean="0"/>
              <a:t>Gohdes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526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PresentationFormat>Bildschirmpräsentation (4:3)</PresentationFormat>
  <Paragraphs>50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 Reform des Gemeinsamen Europäischen Asylsystems  Die Aushebelung des Flüchtlingsschutzes droht</vt:lpstr>
      <vt:lpstr>3 Gefahren für den Flüchtlingsschutz in Europa  </vt:lpstr>
      <vt:lpstr>Was ist bisher geschehen?</vt:lpstr>
      <vt:lpstr> Auslagerung an letztlich unsichere außereuropäische Drittstaaten </vt:lpstr>
      <vt:lpstr>Auslagerung an letztlich unsichere außereuropäische Drittstaaten</vt:lpstr>
      <vt:lpstr>Die Gefahr von „sicheren Drittstaaten“</vt:lpstr>
      <vt:lpstr>Grenzverfahren unter Haftbedingungen an den Außengrenzen</vt:lpstr>
      <vt:lpstr>Grenzverfahren unter Haftbedingungen an den Außengrenzen</vt:lpstr>
      <vt:lpstr>Keine Lösung für die echten Probleme der europäischen Flüchtlingspolitik</vt:lpstr>
      <vt:lpstr>Was macht PRO ASYL?</vt:lpstr>
      <vt:lpstr>ViELEN DANK FÜR DIE AUFMERKSAMKEIT!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 Schulung</dc:title>
  <dc:creator>Wiebke Judith</dc:creator>
  <cp:lastModifiedBy>SBSAdmin</cp:lastModifiedBy>
  <cp:revision>211</cp:revision>
  <cp:lastPrinted>2020-12-07T13:18:02Z</cp:lastPrinted>
  <dcterms:created xsi:type="dcterms:W3CDTF">2019-08-07T15:42:18Z</dcterms:created>
  <dcterms:modified xsi:type="dcterms:W3CDTF">2023-11-16T18:30:33Z</dcterms:modified>
</cp:coreProperties>
</file>