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218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8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66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950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7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565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24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85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476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59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67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59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1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55D77-25CE-47D5-8770-59B6E53BAFAD}" type="datetimeFigureOut">
              <a:rPr lang="de-DE" smtClean="0"/>
              <a:t>18.06.2015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D0D4-979D-4A5C-B5E1-2F54A1031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98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232"/>
          </a:xfrm>
        </p:spPr>
        <p:txBody>
          <a:bodyPr>
            <a:norm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Sprache erlernen – Beschulung ermöglichen</a:t>
            </a:r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 Projekt zur Förderung des Teilhabeprozesses von Kindern und Jugendlichen in Garbsen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838200" y="1050657"/>
            <a:ext cx="10375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Ausgangslage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Einschulung von Schülerinnen und Schülern mit Zuwanderungsgeschichte ohne bzw. mit sehr geringen Deutschkenntnissen, Sprachlernklasse kann nicht gebildet werden oder vorhandene sind überfüllt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38200" y="1928901"/>
            <a:ext cx="94808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Einrichtung von Sprachlerngruppen</a:t>
            </a:r>
          </a:p>
          <a:p>
            <a:endParaRPr lang="de-DE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Kleingruppenunterricht durch Bildungsträger in der Schule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bis zu fünf Schülerinnen und Schülern mit Zuwanderungsgeschichte in einer Gruppe (gemeinsame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erkunftssprache ist nicht erforderlich)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wei Schulstunden pro Tag während des Schulunterrichts oder im Anschluss an den Unterricht in der Regelklasse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ei Bedarf klassen- und auch schulübergreifend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Sprachstandsanalyse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nach sechs und zwölf Monaten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58779" y="5160604"/>
            <a:ext cx="2839453" cy="8358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041105" y="5170868"/>
            <a:ext cx="3096126" cy="8358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Bildungsträger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30442" y="3914274"/>
            <a:ext cx="87670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Finanzierung über individuelle Ansprüche aus dem Bildungs- und Teilhabepaket 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058779" y="6233755"/>
            <a:ext cx="10074442" cy="4477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Eltern und Kinder mit Zuwanderungsgeschichte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930442" y="4451684"/>
            <a:ext cx="1028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Projektbeteiligt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Pfeil nach rechts 17"/>
          <p:cNvSpPr/>
          <p:nvPr/>
        </p:nvSpPr>
        <p:spPr>
          <a:xfrm>
            <a:off x="3894217" y="5578519"/>
            <a:ext cx="4138864" cy="232611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links 18"/>
          <p:cNvSpPr/>
          <p:nvPr/>
        </p:nvSpPr>
        <p:spPr>
          <a:xfrm>
            <a:off x="3898230" y="5854517"/>
            <a:ext cx="4138863" cy="197814"/>
          </a:xfrm>
          <a:prstGeom prst="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/>
          <p:cNvSpPr/>
          <p:nvPr/>
        </p:nvSpPr>
        <p:spPr>
          <a:xfrm>
            <a:off x="3898232" y="4434253"/>
            <a:ext cx="4066673" cy="670456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Kommune/Schulsozialarbeit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Pfeil nach links, rechts und oben 21"/>
          <p:cNvSpPr/>
          <p:nvPr/>
        </p:nvSpPr>
        <p:spPr>
          <a:xfrm>
            <a:off x="3902244" y="5095880"/>
            <a:ext cx="4130837" cy="465439"/>
          </a:xfrm>
          <a:prstGeom prst="leftRightUpArrow">
            <a:avLst/>
          </a:prstGeom>
          <a:gradFill>
            <a:gsLst>
              <a:gs pos="44000">
                <a:schemeClr val="accent1">
                  <a:lumMod val="50000"/>
                </a:schemeClr>
              </a:gs>
              <a:gs pos="79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estreifter Pfeil nach rechts 22"/>
          <p:cNvSpPr/>
          <p:nvPr/>
        </p:nvSpPr>
        <p:spPr>
          <a:xfrm rot="5400000">
            <a:off x="2195446" y="6000095"/>
            <a:ext cx="566117" cy="558797"/>
          </a:xfrm>
          <a:prstGeom prst="striped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Gestreifter Pfeil nach rechts 23"/>
          <p:cNvSpPr/>
          <p:nvPr/>
        </p:nvSpPr>
        <p:spPr>
          <a:xfrm rot="5400000">
            <a:off x="9302099" y="5965312"/>
            <a:ext cx="566117" cy="628364"/>
          </a:xfrm>
          <a:prstGeom prst="striped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Gestreifter Pfeil nach rechts 24"/>
          <p:cNvSpPr/>
          <p:nvPr/>
        </p:nvSpPr>
        <p:spPr>
          <a:xfrm rot="5400000">
            <a:off x="4309995" y="5390778"/>
            <a:ext cx="1117570" cy="568384"/>
          </a:xfrm>
          <a:prstGeom prst="striped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iger Pfeil 25"/>
          <p:cNvSpPr/>
          <p:nvPr/>
        </p:nvSpPr>
        <p:spPr>
          <a:xfrm>
            <a:off x="2757904" y="4766920"/>
            <a:ext cx="1136314" cy="378751"/>
          </a:xfrm>
          <a:prstGeom prst="ben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7" name="Rechteckiger Pfeil 26"/>
          <p:cNvSpPr/>
          <p:nvPr/>
        </p:nvSpPr>
        <p:spPr>
          <a:xfrm rot="10800000" flipV="1">
            <a:off x="7972931" y="4806083"/>
            <a:ext cx="1298043" cy="339588"/>
          </a:xfrm>
          <a:prstGeom prst="ben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9376611" y="6635136"/>
            <a:ext cx="2815389" cy="222864"/>
          </a:xfrm>
          <a:prstGeom prst="rect">
            <a:avLst/>
          </a:prstGeom>
          <a:solidFill>
            <a:srgbClr val="938D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Kontakt: schulsozialarbeit@garbsen.de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Nach links gekrümmter Pfeil 4"/>
          <p:cNvSpPr/>
          <p:nvPr/>
        </p:nvSpPr>
        <p:spPr>
          <a:xfrm>
            <a:off x="9853183" y="1653694"/>
            <a:ext cx="915080" cy="506312"/>
          </a:xfrm>
          <a:prstGeom prst="curvedLeftArrow">
            <a:avLst>
              <a:gd name="adj1" fmla="val 25000"/>
              <a:gd name="adj2" fmla="val 4349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54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Sprache erlernen – Beschulung ermöglichen Ein Projekt zur Förderung des Teilhabeprozesses von Kindern und Jugendlichen in Garbsen</vt:lpstr>
    </vt:vector>
  </TitlesOfParts>
  <Company>IT Niedersachsen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Sprache erlernen – Beschulung ermöglichen ein Projekt zur Förderung des Teilhabeprozesses von Kindern und Jugendlichen in Garbsen</dc:title>
  <dc:creator>Moeksis, Vivien (MS)</dc:creator>
  <cp:lastModifiedBy>Feder, Meike (MK)</cp:lastModifiedBy>
  <cp:revision>7</cp:revision>
  <cp:lastPrinted>2015-06-18T04:59:16Z</cp:lastPrinted>
  <dcterms:created xsi:type="dcterms:W3CDTF">2015-06-08T11:14:36Z</dcterms:created>
  <dcterms:modified xsi:type="dcterms:W3CDTF">2015-06-18T05:00:28Z</dcterms:modified>
</cp:coreProperties>
</file>